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1D0D-1BAA-456F-83E4-10B31AE3987F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3191-D73C-4EDE-9E2E-635A17FAF960}" type="slidenum">
              <a:rPr lang="et-EE" smtClean="0"/>
              <a:t>‹#›</a:t>
            </a:fld>
            <a:endParaRPr lang="et-EE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1D0D-1BAA-456F-83E4-10B31AE3987F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3191-D73C-4EDE-9E2E-635A17FAF960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1D0D-1BAA-456F-83E4-10B31AE3987F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3191-D73C-4EDE-9E2E-635A17FAF960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1D0D-1BAA-456F-83E4-10B31AE3987F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3191-D73C-4EDE-9E2E-635A17FAF960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1D0D-1BAA-456F-83E4-10B31AE3987F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A73191-D73C-4EDE-9E2E-635A17FAF960}" type="slidenum">
              <a:rPr lang="et-EE" smtClean="0"/>
              <a:t>‹#›</a:t>
            </a:fld>
            <a:endParaRPr lang="et-E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1D0D-1BAA-456F-83E4-10B31AE3987F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3191-D73C-4EDE-9E2E-635A17FAF960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1D0D-1BAA-456F-83E4-10B31AE3987F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3191-D73C-4EDE-9E2E-635A17FAF960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1D0D-1BAA-456F-83E4-10B31AE3987F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3191-D73C-4EDE-9E2E-635A17FAF960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1D0D-1BAA-456F-83E4-10B31AE3987F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3191-D73C-4EDE-9E2E-635A17FAF960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1D0D-1BAA-456F-83E4-10B31AE3987F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3191-D73C-4EDE-9E2E-635A17FAF960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1D0D-1BAA-456F-83E4-10B31AE3987F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3191-D73C-4EDE-9E2E-635A17FAF960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8971D0D-1BAA-456F-83E4-10B31AE3987F}" type="datetimeFigureOut">
              <a:rPr lang="et-EE" smtClean="0"/>
              <a:t>7.02.2013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A73191-D73C-4EDE-9E2E-635A17FAF960}" type="slidenum">
              <a:rPr lang="et-EE" smtClean="0"/>
              <a:t>‹#›</a:t>
            </a:fld>
            <a:endParaRPr lang="et-E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534472" cy="1894362"/>
          </a:xfrm>
        </p:spPr>
        <p:txBody>
          <a:bodyPr>
            <a:normAutofit/>
          </a:bodyPr>
          <a:lstStyle/>
          <a:p>
            <a:r>
              <a:rPr lang="et-EE" sz="4800" dirty="0" smtClean="0"/>
              <a:t>IMPRESSIONISM</a:t>
            </a:r>
            <a:endParaRPr lang="et-EE" sz="4800" dirty="0"/>
          </a:p>
        </p:txBody>
      </p:sp>
    </p:spTree>
    <p:extLst>
      <p:ext uri="{BB962C8B-B14F-4D97-AF65-F5344CB8AC3E}">
        <p14:creationId xmlns:p14="http://schemas.microsoft.com/office/powerpoint/2010/main" val="888981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200" b="1" dirty="0" smtClean="0"/>
              <a:t>„VESIROOSID“</a:t>
            </a:r>
            <a:endParaRPr lang="et-EE" sz="32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42262"/>
            <a:ext cx="6485334" cy="419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799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200" b="1" dirty="0" smtClean="0"/>
              <a:t>„KUNSTNIKU AIAS“</a:t>
            </a:r>
            <a:endParaRPr lang="et-EE" sz="32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00200"/>
            <a:ext cx="5812110" cy="41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89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200" b="1" dirty="0" smtClean="0"/>
              <a:t>„MOONIVÄLJAL“</a:t>
            </a:r>
            <a:endParaRPr lang="et-EE" sz="32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78091"/>
            <a:ext cx="6192688" cy="460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645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b="1" dirty="0" smtClean="0"/>
              <a:t>EDGAR DEGAS  1834- 1917</a:t>
            </a:r>
            <a:endParaRPr lang="et-EE" sz="32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4803499" cy="490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031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b="1" dirty="0" smtClean="0"/>
              <a:t>„SINISED TANTSIJANNAD“</a:t>
            </a:r>
            <a:endParaRPr lang="et-EE" sz="32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81" y="1700808"/>
            <a:ext cx="4855644" cy="476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85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200" b="1" dirty="0" smtClean="0"/>
              <a:t>„TANTSUEKSAM“</a:t>
            </a:r>
            <a:endParaRPr lang="et-EE" sz="32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518" y="1412776"/>
            <a:ext cx="4101550" cy="544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228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200" b="1" dirty="0" smtClean="0"/>
              <a:t>„TANTSIJANNAD“</a:t>
            </a:r>
            <a:endParaRPr lang="et-EE" sz="32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16" y="1581150"/>
            <a:ext cx="5661184" cy="422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456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200" b="1" dirty="0" smtClean="0"/>
              <a:t>„KUIVATAV NAINE“</a:t>
            </a:r>
            <a:endParaRPr lang="et-EE" sz="32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5257309" cy="52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342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200" b="1" dirty="0" smtClean="0"/>
              <a:t>„ENNAST PESEV NAINE“</a:t>
            </a:r>
            <a:endParaRPr lang="et-EE" sz="32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52064"/>
            <a:ext cx="3799309" cy="539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194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4849866" cy="652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507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600" b="1" dirty="0" smtClean="0"/>
              <a:t>CLAUDE MONET 1840-1926</a:t>
            </a:r>
            <a:endParaRPr lang="et-EE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398" y="2060848"/>
            <a:ext cx="303968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925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200" b="1" dirty="0" smtClean="0"/>
              <a:t>AUGUST RENOIR 1841- 1919</a:t>
            </a:r>
            <a:endParaRPr lang="et-EE" sz="3200" b="1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11" y="1662113"/>
            <a:ext cx="3524939" cy="43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321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200" b="1" dirty="0" smtClean="0"/>
              <a:t>„NÄITLEJANNA“</a:t>
            </a:r>
            <a:endParaRPr lang="et-EE" sz="32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792"/>
            <a:ext cx="4087617" cy="508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395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620000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258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200" b="1" dirty="0" smtClean="0"/>
              <a:t>TAEBLA</a:t>
            </a:r>
            <a:endParaRPr lang="et-EE" sz="3200" b="1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665913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69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t-EE" b="1" dirty="0" smtClean="0"/>
              <a:t>ANTS LAIKMAA „MARIE UNDER“</a:t>
            </a:r>
            <a:endParaRPr lang="et-EE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28750"/>
            <a:ext cx="3181325" cy="460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497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b="1" dirty="0" smtClean="0"/>
              <a:t>P.BURMAN „UJUJAD RANNAS“</a:t>
            </a:r>
            <a:endParaRPr lang="et-EE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5075461" cy="510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193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600" b="1" dirty="0" smtClean="0"/>
              <a:t>„IMPRESSIOON.TÕUSEV PÄIKE“</a:t>
            </a:r>
            <a:endParaRPr lang="et-EE" sz="36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5794110" cy="445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870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600" b="1" dirty="0" smtClean="0"/>
              <a:t>IMPRESSIONISMI TUNNUSED</a:t>
            </a:r>
            <a:endParaRPr lang="et-EE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7776864" cy="4945760"/>
          </a:xfrm>
        </p:spPr>
        <p:txBody>
          <a:bodyPr>
            <a:normAutofit/>
          </a:bodyPr>
          <a:lstStyle/>
          <a:p>
            <a:r>
              <a:rPr lang="et-EE" sz="3200" b="1" dirty="0" smtClean="0"/>
              <a:t>Uudsed süzeed- linn, tänav, hetk</a:t>
            </a:r>
          </a:p>
          <a:p>
            <a:r>
              <a:rPr lang="et-EE" sz="3200" b="1" dirty="0" smtClean="0"/>
              <a:t>Lühiajalised atmosfäärimuutused</a:t>
            </a:r>
          </a:p>
          <a:p>
            <a:r>
              <a:rPr lang="et-EE" sz="3200" b="1" dirty="0" smtClean="0"/>
              <a:t>Ühe objekti erinevad tõlgendused</a:t>
            </a:r>
          </a:p>
          <a:p>
            <a:r>
              <a:rPr lang="et-EE" sz="3200" b="1" dirty="0" smtClean="0"/>
              <a:t>Valguse mõju objektile</a:t>
            </a:r>
          </a:p>
          <a:p>
            <a:r>
              <a:rPr lang="et-EE" sz="3200" b="1" dirty="0" smtClean="0"/>
              <a:t>Ühevärvilised pinnad puuduvad</a:t>
            </a:r>
          </a:p>
          <a:p>
            <a:r>
              <a:rPr lang="et-EE" sz="3200" b="1" dirty="0" smtClean="0"/>
              <a:t>Juhuslik motiiv- eeskuju foto- graafiale</a:t>
            </a:r>
          </a:p>
          <a:p>
            <a:r>
              <a:rPr lang="et-EE" sz="3200" b="1" dirty="0" smtClean="0"/>
              <a:t>Vabaõhumaal, oluline- mulje</a:t>
            </a:r>
            <a:endParaRPr lang="et-EE" sz="3200" b="1" dirty="0"/>
          </a:p>
        </p:txBody>
      </p:sp>
    </p:spTree>
    <p:extLst>
      <p:ext uri="{BB962C8B-B14F-4D97-AF65-F5344CB8AC3E}">
        <p14:creationId xmlns:p14="http://schemas.microsoft.com/office/powerpoint/2010/main" val="3294709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200" b="1" dirty="0" smtClean="0"/>
              <a:t>„HEINAKUHJAD“</a:t>
            </a:r>
            <a:endParaRPr lang="et-EE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" y="1844824"/>
            <a:ext cx="571500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929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b="1" dirty="0" smtClean="0"/>
              <a:t>„SILD VESIROOSIDEGA“</a:t>
            </a:r>
            <a:endParaRPr lang="et-EE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25" y="1484784"/>
            <a:ext cx="5433772" cy="530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708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359" y="1253681"/>
            <a:ext cx="4825887" cy="42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705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94" y="1340768"/>
            <a:ext cx="5524456" cy="417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326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3096344" cy="1070992"/>
          </a:xfrm>
        </p:spPr>
        <p:txBody>
          <a:bodyPr>
            <a:normAutofit fontScale="90000"/>
          </a:bodyPr>
          <a:lstStyle/>
          <a:p>
            <a:r>
              <a:rPr lang="et-EE" b="1" dirty="0" smtClean="0"/>
              <a:t>„ROUENI KATEDRAAL“</a:t>
            </a:r>
            <a:endParaRPr lang="et-EE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9068"/>
            <a:ext cx="4388809" cy="605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039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84</TotalTime>
  <Words>101</Words>
  <Application>Microsoft Office PowerPoint</Application>
  <PresentationFormat>On-screen Show (4:3)</PresentationFormat>
  <Paragraphs>28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Apex</vt:lpstr>
      <vt:lpstr>IMPRESSIONISM</vt:lpstr>
      <vt:lpstr>CLAUDE MONET 1840-1926</vt:lpstr>
      <vt:lpstr>„IMPRESSIOON.TÕUSEV PÄIKE“</vt:lpstr>
      <vt:lpstr>IMPRESSIONISMI TUNNUSED</vt:lpstr>
      <vt:lpstr>„HEINAKUHJAD“</vt:lpstr>
      <vt:lpstr>„SILD VESIROOSIDEGA“</vt:lpstr>
      <vt:lpstr>PowerPoint Presentation</vt:lpstr>
      <vt:lpstr>PowerPoint Presentation</vt:lpstr>
      <vt:lpstr>„ROUENI KATEDRAAL“</vt:lpstr>
      <vt:lpstr>„VESIROOSID“</vt:lpstr>
      <vt:lpstr>„KUNSTNIKU AIAS“</vt:lpstr>
      <vt:lpstr>„MOONIVÄLJAL“</vt:lpstr>
      <vt:lpstr>EDGAR DEGAS  1834- 1917</vt:lpstr>
      <vt:lpstr>„SINISED TANTSIJANNAD“</vt:lpstr>
      <vt:lpstr>„TANTSUEKSAM“</vt:lpstr>
      <vt:lpstr>„TANTSIJANNAD“</vt:lpstr>
      <vt:lpstr>„KUIVATAV NAINE“</vt:lpstr>
      <vt:lpstr>„ENNAST PESEV NAINE“</vt:lpstr>
      <vt:lpstr>PowerPoint Presentation</vt:lpstr>
      <vt:lpstr>AUGUST RENOIR 1841- 1919</vt:lpstr>
      <vt:lpstr>„NÄITLEJANNA“</vt:lpstr>
      <vt:lpstr>PowerPoint Presentation</vt:lpstr>
      <vt:lpstr>TAEBLA</vt:lpstr>
      <vt:lpstr>ANTS LAIKMAA „MARIE UNDER“</vt:lpstr>
      <vt:lpstr>P.BURMAN „UJUJAD RANNAS“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IMPRESSIONISM</dc:title>
  <dc:creator>ADER</dc:creator>
  <cp:lastModifiedBy>ADER</cp:lastModifiedBy>
  <cp:revision>9</cp:revision>
  <dcterms:created xsi:type="dcterms:W3CDTF">2012-09-05T13:05:04Z</dcterms:created>
  <dcterms:modified xsi:type="dcterms:W3CDTF">2013-02-07T15:25:41Z</dcterms:modified>
</cp:coreProperties>
</file>