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t-EE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t-EE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t-E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161875E-F6CF-4501-B6E7-B0F5C0047E01}" type="datetimeFigureOut">
              <a:rPr lang="et-EE" smtClean="0"/>
              <a:t>22.09.2012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4DBA50D-CB67-4264-9A72-D50612841CE3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t-EE" sz="5400" b="1" dirty="0" smtClean="0"/>
              <a:t>JUUGENDSTIIL</a:t>
            </a:r>
            <a:endParaRPr lang="et-EE" sz="5400" b="1" dirty="0"/>
          </a:p>
        </p:txBody>
      </p:sp>
    </p:spTree>
    <p:extLst>
      <p:ext uri="{BB962C8B-B14F-4D97-AF65-F5344CB8AC3E}">
        <p14:creationId xmlns:p14="http://schemas.microsoft.com/office/powerpoint/2010/main" val="29673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GUSTAV KLIMT 1862-1918</a:t>
            </a:r>
            <a:endParaRPr lang="et-EE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20245"/>
            <a:ext cx="4085619" cy="533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614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„SUUDLUS“</a:t>
            </a:r>
            <a:endParaRPr lang="et-EE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66584"/>
            <a:ext cx="5288694" cy="536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50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„ADELE BLOCH“</a:t>
            </a:r>
            <a:endParaRPr lang="et-EE" sz="36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21" y="1443038"/>
            <a:ext cx="4460679" cy="465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39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„PUU“</a:t>
            </a:r>
            <a:endParaRPr lang="et-EE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381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4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 smtClean="0"/>
              <a:t>„JUUDIT“</a:t>
            </a:r>
            <a:endParaRPr lang="et-EE" sz="3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45" y="116632"/>
            <a:ext cx="3093526" cy="65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34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600" b="1" dirty="0" smtClean="0"/>
              <a:t>ALPHONSE  MUCHA 1860-1939</a:t>
            </a:r>
            <a:endParaRPr lang="et-EE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19" y="1628800"/>
            <a:ext cx="365579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38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/>
              <a:t>„TANTS“</a:t>
            </a:r>
            <a:endParaRPr lang="et-EE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4290"/>
            <a:ext cx="4133541" cy="678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560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/>
              <a:t>„MUUSIKA“</a:t>
            </a:r>
            <a:endParaRPr lang="et-EE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8588"/>
            <a:ext cx="4210050" cy="66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910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/>
              <a:t>Postkaart</a:t>
            </a:r>
            <a:endParaRPr lang="et-E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164"/>
            <a:ext cx="3200008" cy="67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570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/>
              <a:t>PLAKAT</a:t>
            </a:r>
            <a:endParaRPr lang="et-EE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5250"/>
            <a:ext cx="4572000" cy="666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79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ANTONI  GAUDI  1852-1926</a:t>
            </a:r>
            <a:endParaRPr lang="et-EE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90" y="1738313"/>
            <a:ext cx="3436860" cy="406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519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/>
              <a:t>„TANTS“</a:t>
            </a:r>
            <a:endParaRPr lang="et-EE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9104"/>
            <a:ext cx="7097542" cy="496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58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CASA BATLLO</a:t>
            </a:r>
            <a:endParaRPr lang="et-EE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16464"/>
            <a:ext cx="3564876" cy="426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000250"/>
            <a:ext cx="23907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173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CASA MILA</a:t>
            </a:r>
            <a:endParaRPr lang="et-EE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38" y="1645549"/>
            <a:ext cx="5638326" cy="423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1738313"/>
            <a:ext cx="450532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01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2808312" cy="1143000"/>
          </a:xfrm>
        </p:spPr>
        <p:txBody>
          <a:bodyPr/>
          <a:lstStyle/>
          <a:p>
            <a:r>
              <a:rPr lang="et-EE" b="1" dirty="0" smtClean="0"/>
              <a:t>SAGRADA FAMILIA</a:t>
            </a:r>
            <a:endParaRPr lang="et-EE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4614053" cy="625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3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GÜELLI PARK</a:t>
            </a:r>
            <a:endParaRPr lang="et-EE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9453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55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sz="3600" b="1" dirty="0" smtClean="0"/>
              <a:t>GÜELLI PARK (detail)</a:t>
            </a:r>
            <a:endParaRPr lang="et-EE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96" y="1462088"/>
            <a:ext cx="5975679" cy="44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126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6" y="764704"/>
            <a:ext cx="7242786" cy="49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51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813325"/>
            <a:ext cx="6624736" cy="527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060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49</TotalTime>
  <Words>47</Words>
  <Application>Microsoft Office PowerPoint</Application>
  <PresentationFormat>On-screen Show (4:3)</PresentationFormat>
  <Paragraphs>18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Oriel</vt:lpstr>
      <vt:lpstr>JUUGENDSTIIL</vt:lpstr>
      <vt:lpstr>ANTONI  GAUDI  1852-1926</vt:lpstr>
      <vt:lpstr>CASA BATLLO</vt:lpstr>
      <vt:lpstr>CASA MILA</vt:lpstr>
      <vt:lpstr>SAGRADA FAMILIA</vt:lpstr>
      <vt:lpstr>GÜELLI PARK</vt:lpstr>
      <vt:lpstr>GÜELLI PARK (detail)</vt:lpstr>
      <vt:lpstr>PowerPoint Presentation</vt:lpstr>
      <vt:lpstr>PowerPoint Presentation</vt:lpstr>
      <vt:lpstr>GUSTAV KLIMT 1862-1918</vt:lpstr>
      <vt:lpstr>„SUUDLUS“</vt:lpstr>
      <vt:lpstr>„ADELE BLOCH“</vt:lpstr>
      <vt:lpstr>„PUU“</vt:lpstr>
      <vt:lpstr>„JUUDIT“</vt:lpstr>
      <vt:lpstr>ALPHONSE  MUCHA 1860-1939</vt:lpstr>
      <vt:lpstr>„TANTS“</vt:lpstr>
      <vt:lpstr>„MUUSIKA“</vt:lpstr>
      <vt:lpstr>Postkaart</vt:lpstr>
      <vt:lpstr>PLAKAT</vt:lpstr>
      <vt:lpstr>„TANTS“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JUUGENDSTIIL</dc:title>
  <dc:creator>ADER</dc:creator>
  <cp:lastModifiedBy>ADER</cp:lastModifiedBy>
  <cp:revision>5</cp:revision>
  <dcterms:created xsi:type="dcterms:W3CDTF">2012-09-19T15:16:34Z</dcterms:created>
  <dcterms:modified xsi:type="dcterms:W3CDTF">2012-09-22T09:19:02Z</dcterms:modified>
</cp:coreProperties>
</file>