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0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89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3E20B-B062-44BB-A53D-B34CC057CADC}" type="datetimeFigureOut">
              <a:rPr lang="et-EE" smtClean="0"/>
              <a:t>11.12.2012</a:t>
            </a:fld>
            <a:endParaRPr lang="et-EE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06F5FF8-9456-451C-9245-40E979945A99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3E20B-B062-44BB-A53D-B34CC057CADC}" type="datetimeFigureOut">
              <a:rPr lang="et-EE" smtClean="0"/>
              <a:t>11.12.2012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5FF8-9456-451C-9245-40E979945A99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3E20B-B062-44BB-A53D-B34CC057CADC}" type="datetimeFigureOut">
              <a:rPr lang="et-EE" smtClean="0"/>
              <a:t>11.12.2012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5FF8-9456-451C-9245-40E979945A99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3E20B-B062-44BB-A53D-B34CC057CADC}" type="datetimeFigureOut">
              <a:rPr lang="et-EE" smtClean="0"/>
              <a:t>11.12.2012</a:t>
            </a:fld>
            <a:endParaRPr lang="et-E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t-EE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06F5FF8-9456-451C-9245-40E979945A99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3E20B-B062-44BB-A53D-B34CC057CADC}" type="datetimeFigureOut">
              <a:rPr lang="et-EE" smtClean="0"/>
              <a:t>11.12.2012</a:t>
            </a:fld>
            <a:endParaRPr lang="et-EE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5FF8-9456-451C-9245-40E979945A99}" type="slidenum">
              <a:rPr lang="et-EE" smtClean="0"/>
              <a:t>‹#›</a:t>
            </a:fld>
            <a:endParaRPr lang="et-E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3E20B-B062-44BB-A53D-B34CC057CADC}" type="datetimeFigureOut">
              <a:rPr lang="et-EE" smtClean="0"/>
              <a:t>11.12.2012</a:t>
            </a:fld>
            <a:endParaRPr lang="et-E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5FF8-9456-451C-9245-40E979945A99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3E20B-B062-44BB-A53D-B34CC057CADC}" type="datetimeFigureOut">
              <a:rPr lang="et-EE" smtClean="0"/>
              <a:t>11.12.2012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06F5FF8-9456-451C-9245-40E979945A99}" type="slidenum">
              <a:rPr lang="et-EE" smtClean="0"/>
              <a:t>‹#›</a:t>
            </a:fld>
            <a:endParaRPr lang="et-EE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3E20B-B062-44BB-A53D-B34CC057CADC}" type="datetimeFigureOut">
              <a:rPr lang="et-EE" smtClean="0"/>
              <a:t>11.12.2012</a:t>
            </a:fld>
            <a:endParaRPr lang="et-EE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5FF8-9456-451C-9245-40E979945A99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3E20B-B062-44BB-A53D-B34CC057CADC}" type="datetimeFigureOut">
              <a:rPr lang="et-EE" smtClean="0"/>
              <a:t>11.12.2012</a:t>
            </a:fld>
            <a:endParaRPr lang="et-EE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5FF8-9456-451C-9245-40E979945A99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3E20B-B062-44BB-A53D-B34CC057CADC}" type="datetimeFigureOut">
              <a:rPr lang="et-EE" smtClean="0"/>
              <a:t>11.12.2012</a:t>
            </a:fld>
            <a:endParaRPr lang="et-EE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5FF8-9456-451C-9245-40E979945A99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3E20B-B062-44BB-A53D-B34CC057CADC}" type="datetimeFigureOut">
              <a:rPr lang="et-EE" smtClean="0"/>
              <a:t>11.12.2012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5FF8-9456-451C-9245-40E979945A99}" type="slidenum">
              <a:rPr lang="et-EE" smtClean="0"/>
              <a:t>‹#›</a:t>
            </a:fld>
            <a:endParaRPr lang="et-EE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863E20B-B062-44BB-A53D-B34CC057CADC}" type="datetimeFigureOut">
              <a:rPr lang="et-EE" smtClean="0"/>
              <a:t>11.12.2012</a:t>
            </a:fld>
            <a:endParaRPr lang="et-EE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06F5FF8-9456-451C-9245-40E979945A99}" type="slidenum">
              <a:rPr lang="et-EE" smtClean="0"/>
              <a:t>‹#›</a:t>
            </a:fld>
            <a:endParaRPr lang="et-EE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KLASSITSISM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ARHITEKTUUR</a:t>
            </a:r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85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W. Kent  Holkham Hall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408813" cy="491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42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Holkham Hall Inglismaal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576" y="1556792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81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Ehitised Venemaal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Peterburi – noor linn (1703), taheti näidata Venemaa võimsust</a:t>
            </a:r>
          </a:p>
          <a:p>
            <a:r>
              <a:rPr lang="et-EE" dirty="0" smtClean="0">
                <a:latin typeface="Cooper Black" pitchFamily="18" charset="0"/>
              </a:rPr>
              <a:t>Marmorpalee- Neeva kaldal</a:t>
            </a:r>
          </a:p>
          <a:p>
            <a:r>
              <a:rPr lang="et-EE" dirty="0" smtClean="0">
                <a:latin typeface="Cooper Black" pitchFamily="18" charset="0"/>
              </a:rPr>
              <a:t>Smolnõi Instituut</a:t>
            </a:r>
          </a:p>
          <a:p>
            <a:r>
              <a:rPr lang="et-EE" dirty="0" smtClean="0">
                <a:latin typeface="Cooper Black" pitchFamily="18" charset="0"/>
              </a:rPr>
              <a:t>Admiraliteedihoone</a:t>
            </a:r>
          </a:p>
          <a:p>
            <a:r>
              <a:rPr lang="et-EE" dirty="0" smtClean="0">
                <a:latin typeface="Cooper Black" pitchFamily="18" charset="0"/>
              </a:rPr>
              <a:t>Iisaku kirik</a:t>
            </a:r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8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>
                <a:latin typeface="Cooper Black" pitchFamily="18" charset="0"/>
              </a:rPr>
              <a:t>G.Quarenghi- Smolnõi instituut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7936640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528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>
                <a:latin typeface="Cooper Black" pitchFamily="18" charset="0"/>
              </a:rPr>
              <a:t>A.Zahharov- admiraliteedihoone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14500"/>
            <a:ext cx="6139766" cy="423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72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Kõrgklassitsism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Kõrgklassitsism- 1800-1830</a:t>
            </a:r>
          </a:p>
          <a:p>
            <a:r>
              <a:rPr lang="et-EE" dirty="0" smtClean="0">
                <a:latin typeface="Cooper Black" pitchFamily="18" charset="0"/>
              </a:rPr>
              <a:t>Ampiirkunst- impeerium</a:t>
            </a:r>
          </a:p>
          <a:p>
            <a:r>
              <a:rPr lang="et-EE" dirty="0" smtClean="0">
                <a:latin typeface="Cooper Black" pitchFamily="18" charset="0"/>
              </a:rPr>
              <a:t>Omane eelkõige lihtsus ja monumentaalsus</a:t>
            </a:r>
          </a:p>
          <a:p>
            <a:r>
              <a:rPr lang="et-EE" dirty="0" smtClean="0">
                <a:latin typeface="Cooper Black" pitchFamily="18" charset="0"/>
              </a:rPr>
              <a:t>Tüüpilisem ehitis on Madelein`i kirik Pariisis (1806.a alustati ehitamist)</a:t>
            </a:r>
          </a:p>
          <a:p>
            <a:r>
              <a:rPr lang="et-EE" dirty="0" smtClean="0">
                <a:latin typeface="Cooper Black" pitchFamily="18" charset="0"/>
              </a:rPr>
              <a:t>Palju püstitati memoriaalehitisi, monumente, triumfikaari</a:t>
            </a:r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3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t-EE" dirty="0" smtClean="0">
                <a:latin typeface="Cooper Black" pitchFamily="18" charset="0"/>
              </a:rPr>
              <a:t>Barthelemy Vignon Madelein`i kirik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33981"/>
            <a:ext cx="7556277" cy="543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00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Brandenburgi värav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33625"/>
            <a:ext cx="7186815" cy="538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90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t-EE" dirty="0" smtClean="0">
                <a:latin typeface="Cooper Black" pitchFamily="18" charset="0"/>
              </a:rPr>
              <a:t>Triumfikaar –Tähe võidukaar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12776"/>
            <a:ext cx="5715000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06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t-EE" dirty="0" smtClean="0">
                <a:latin typeface="Cooper Black" pitchFamily="18" charset="0"/>
              </a:rPr>
              <a:t>Francois rude`i  „marseljees“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99241"/>
            <a:ext cx="4741416" cy="552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263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18.SAJANDI  LÕPP – 19.SAJAND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Valgustusajastu, mõistuse ajastu (Voltaire, Montesguieu)</a:t>
            </a:r>
          </a:p>
          <a:p>
            <a:r>
              <a:rPr lang="et-EE" dirty="0" smtClean="0">
                <a:latin typeface="Cooper Black" pitchFamily="18" charset="0"/>
              </a:rPr>
              <a:t>Eeskujuks seati antiikkunst</a:t>
            </a:r>
          </a:p>
          <a:p>
            <a:r>
              <a:rPr lang="et-EE" dirty="0" smtClean="0">
                <a:latin typeface="Cooper Black" pitchFamily="18" charset="0"/>
              </a:rPr>
              <a:t>Uue elu mudel</a:t>
            </a:r>
          </a:p>
          <a:p>
            <a:r>
              <a:rPr lang="et-EE" dirty="0" smtClean="0">
                <a:latin typeface="Cooper Black" pitchFamily="18" charset="0"/>
              </a:rPr>
              <a:t>Ühiskond muutus ilmalikuks</a:t>
            </a:r>
          </a:p>
          <a:p>
            <a:r>
              <a:rPr lang="et-EE" dirty="0" smtClean="0">
                <a:latin typeface="Cooper Black" pitchFamily="18" charset="0"/>
              </a:rPr>
              <a:t>Kunst ei teeninud religiooni huve</a:t>
            </a:r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73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Triumfikaar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 smtClean="0">
                <a:latin typeface="Cooper Black" pitchFamily="18" charset="0"/>
              </a:rPr>
              <a:t>1806.a otsustas Napoleon lasta Pariisi ehitada suure triumfikaare</a:t>
            </a:r>
          </a:p>
          <a:p>
            <a:r>
              <a:rPr lang="et-EE" dirty="0" smtClean="0">
                <a:latin typeface="Cooper Black" pitchFamily="18" charset="0"/>
              </a:rPr>
              <a:t>Arhitekt Jean-Francois Chalgrini projekt</a:t>
            </a:r>
          </a:p>
          <a:p>
            <a:r>
              <a:rPr lang="et-EE" dirty="0" smtClean="0">
                <a:latin typeface="Cooper Black" pitchFamily="18" charset="0"/>
              </a:rPr>
              <a:t>1810 sõitis Napoleon Võidukaare puust maketi alt Pariisi sisse</a:t>
            </a:r>
          </a:p>
          <a:p>
            <a:r>
              <a:rPr lang="et-EE" dirty="0" smtClean="0">
                <a:latin typeface="Cooper Black" pitchFamily="18" charset="0"/>
              </a:rPr>
              <a:t>1836.a triumfikaar sai valmis</a:t>
            </a:r>
          </a:p>
          <a:p>
            <a:r>
              <a:rPr lang="et-EE" dirty="0" smtClean="0">
                <a:latin typeface="Cooper Black" pitchFamily="18" charset="0"/>
              </a:rPr>
              <a:t>Üks suuremaid- 49,5m kõrge ja 45 m lai</a:t>
            </a:r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061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Pariis -triumfikaar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6873007" cy="515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19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t-EE" dirty="0" smtClean="0">
                <a:latin typeface="Cooper Black" pitchFamily="18" charset="0"/>
              </a:rPr>
              <a:t>Mälestusmärk kõigile Prantsusmaa eest võidelnutele</a:t>
            </a:r>
          </a:p>
          <a:p>
            <a:r>
              <a:rPr lang="et-EE" dirty="0" smtClean="0">
                <a:latin typeface="Cooper Black" pitchFamily="18" charset="0"/>
              </a:rPr>
              <a:t>Francois Rude reljeef „Marseljees“ on loodud 1792.a – kõige kuulsam</a:t>
            </a:r>
          </a:p>
          <a:p>
            <a:r>
              <a:rPr lang="et-EE" dirty="0" smtClean="0">
                <a:latin typeface="Cooper Black" pitchFamily="18" charset="0"/>
              </a:rPr>
              <a:t>Kaare sisekülgedel on 558 Prantsusmaa väejuhi nimed ja lahingus langenute nimed</a:t>
            </a:r>
          </a:p>
          <a:p>
            <a:r>
              <a:rPr lang="et-EE" dirty="0" smtClean="0">
                <a:latin typeface="Cooper Black" pitchFamily="18" charset="0"/>
              </a:rPr>
              <a:t>Võidukaare all tundmatu sõduri haud ja igavene tuli</a:t>
            </a:r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839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Tartu ülikool  - j.w.krause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32" y="1556792"/>
            <a:ext cx="6251040" cy="419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49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Barclay de tolly monument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8513"/>
            <a:ext cx="6142388" cy="460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13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54" y="476672"/>
            <a:ext cx="453650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41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Vigala mõisahoone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926528" cy="519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0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Riisipere mõis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7" y="1412776"/>
            <a:ext cx="7056437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528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Klassitsistlik maalikunst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Huvi antiikmaailma vastu, sisu antiikajaloost seotuna kaasajaga,</a:t>
            </a:r>
          </a:p>
          <a:p>
            <a:r>
              <a:rPr lang="et-EE" dirty="0" smtClean="0">
                <a:latin typeface="Cooper Black" pitchFamily="18" charset="0"/>
              </a:rPr>
              <a:t>Ülistati patriootlike tundeid</a:t>
            </a:r>
          </a:p>
          <a:p>
            <a:r>
              <a:rPr lang="et-EE" dirty="0" smtClean="0">
                <a:latin typeface="Cooper Black" pitchFamily="18" charset="0"/>
              </a:rPr>
              <a:t>Värvid rahulikud, tasakaalukad</a:t>
            </a:r>
          </a:p>
          <a:p>
            <a:r>
              <a:rPr lang="et-EE" dirty="0" smtClean="0">
                <a:latin typeface="Cooper Black" pitchFamily="18" charset="0"/>
              </a:rPr>
              <a:t>Plastiliste vormide rõhutamine, figuuride poosid tardunud (jäljendati antiikskulptuure)</a:t>
            </a:r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753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Jacques  Louis david  1748-1825)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34.a ateljee Louvre´s</a:t>
            </a:r>
          </a:p>
          <a:p>
            <a:r>
              <a:rPr lang="et-EE" dirty="0" smtClean="0">
                <a:latin typeface="Cooper Black" pitchFamily="18" charset="0"/>
              </a:rPr>
              <a:t>Kuningliku Maalikunsti                            Akadeemia liige</a:t>
            </a:r>
          </a:p>
          <a:p>
            <a:r>
              <a:rPr lang="et-EE" dirty="0" smtClean="0">
                <a:latin typeface="Cooper Black" pitchFamily="18" charset="0"/>
              </a:rPr>
              <a:t>Kunst heroiline,mehelik</a:t>
            </a:r>
          </a:p>
          <a:p>
            <a:r>
              <a:rPr lang="et-EE" dirty="0" smtClean="0">
                <a:latin typeface="Cooper Black" pitchFamily="18" charset="0"/>
              </a:rPr>
              <a:t>Vabamüürlane</a:t>
            </a:r>
          </a:p>
          <a:p>
            <a:r>
              <a:rPr lang="et-EE" dirty="0" smtClean="0">
                <a:latin typeface="Cooper Black" pitchFamily="18" charset="0"/>
              </a:rPr>
              <a:t>Julgeoleku Komitee liige</a:t>
            </a:r>
          </a:p>
          <a:p>
            <a:r>
              <a:rPr lang="et-EE" dirty="0" smtClean="0">
                <a:latin typeface="Cooper Black" pitchFamily="18" charset="0"/>
              </a:rPr>
              <a:t>Valitsuse I kunstnik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60848"/>
            <a:ext cx="2857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7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KLASSITSIM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132856"/>
            <a:ext cx="8686800" cy="4525963"/>
          </a:xfrm>
        </p:spPr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Varaklassitsism   1770-1880</a:t>
            </a:r>
          </a:p>
          <a:p>
            <a:r>
              <a:rPr lang="et-EE" dirty="0" smtClean="0">
                <a:latin typeface="Cooper Black" pitchFamily="18" charset="0"/>
              </a:rPr>
              <a:t>Kõrgklassitsism   1800-1830</a:t>
            </a:r>
          </a:p>
          <a:p>
            <a:r>
              <a:rPr lang="et-EE" dirty="0" smtClean="0">
                <a:latin typeface="Cooper Black" pitchFamily="18" charset="0"/>
              </a:rPr>
              <a:t>Tekkis Prantsusmaal</a:t>
            </a:r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79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„Horatiuste vanne“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668740" cy="504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08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„napoleoni Kroonimine“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6917316" cy="495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22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„Tapetud Marat“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1114"/>
            <a:ext cx="5784304" cy="531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484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„Sabiinitarid“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412776"/>
            <a:ext cx="6380163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815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Akademism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19.saj hilisklassitsismi nim akadeemiliseks e. </a:t>
            </a:r>
            <a:r>
              <a:rPr lang="et-EE" dirty="0">
                <a:latin typeface="Cooper Black" pitchFamily="18" charset="0"/>
              </a:rPr>
              <a:t>a</a:t>
            </a:r>
            <a:r>
              <a:rPr lang="et-EE" dirty="0" smtClean="0">
                <a:latin typeface="Cooper Black" pitchFamily="18" charset="0"/>
              </a:rPr>
              <a:t>metlikuks kunstiks</a:t>
            </a:r>
          </a:p>
          <a:p>
            <a:r>
              <a:rPr lang="et-EE" dirty="0" smtClean="0">
                <a:latin typeface="Cooper Black" pitchFamily="18" charset="0"/>
              </a:rPr>
              <a:t>Kopeeriti vanu meistreid, joonistati kipskujusid</a:t>
            </a:r>
          </a:p>
          <a:p>
            <a:r>
              <a:rPr lang="et-EE" dirty="0" smtClean="0">
                <a:latin typeface="Cooper Black" pitchFamily="18" charset="0"/>
              </a:rPr>
              <a:t>Jälgiti kindlaid kompositsioonireegleid</a:t>
            </a:r>
          </a:p>
          <a:p>
            <a:r>
              <a:rPr lang="et-EE" dirty="0" smtClean="0">
                <a:latin typeface="Cooper Black" pitchFamily="18" charset="0"/>
              </a:rPr>
              <a:t>Värvide osatähtsust alahinnati</a:t>
            </a:r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53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ARHITEKTUUR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Hoogne ehitustegevus</a:t>
            </a:r>
          </a:p>
          <a:p>
            <a:r>
              <a:rPr lang="et-EE" dirty="0" smtClean="0">
                <a:latin typeface="Cooper Black" pitchFamily="18" charset="0"/>
              </a:rPr>
              <a:t>Sakraalehitiste osatähtsus vähenes</a:t>
            </a:r>
          </a:p>
          <a:p>
            <a:r>
              <a:rPr lang="et-EE" dirty="0" smtClean="0">
                <a:latin typeface="Cooper Black" pitchFamily="18" charset="0"/>
              </a:rPr>
              <a:t>Linnad kujundati ümber (sirged tänavad, avarad väljakud)</a:t>
            </a:r>
          </a:p>
          <a:p>
            <a:r>
              <a:rPr lang="et-EE" dirty="0" smtClean="0">
                <a:latin typeface="Cooper Black" pitchFamily="18" charset="0"/>
              </a:rPr>
              <a:t>Lihtsad ehitusvõtted, odavad materjalid</a:t>
            </a:r>
          </a:p>
          <a:p>
            <a:r>
              <a:rPr lang="et-EE" dirty="0" smtClean="0">
                <a:latin typeface="Cooper Black" pitchFamily="18" charset="0"/>
              </a:rPr>
              <a:t>Oluline fassaadi kujundus</a:t>
            </a:r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ARHITEKTUURile iseloomulik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731696" cy="4899174"/>
          </a:xfrm>
        </p:spPr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Lihtsus, otstarbekus -vastureaktsioon baroki liialdustele</a:t>
            </a:r>
          </a:p>
          <a:p>
            <a:r>
              <a:rPr lang="et-EE" dirty="0" smtClean="0">
                <a:latin typeface="Cooper Black" pitchFamily="18" charset="0"/>
              </a:rPr>
              <a:t>Klassikalist kreeka arhitektuuri peeti eeskujuks</a:t>
            </a:r>
          </a:p>
          <a:p>
            <a:r>
              <a:rPr lang="et-EE" dirty="0" smtClean="0">
                <a:latin typeface="Cooper Black" pitchFamily="18" charset="0"/>
              </a:rPr>
              <a:t>Ehitised olid sümmeetrilised ja lihtsad</a:t>
            </a:r>
          </a:p>
          <a:p>
            <a:r>
              <a:rPr lang="et-EE" dirty="0" smtClean="0">
                <a:latin typeface="Cooper Black" pitchFamily="18" charset="0"/>
              </a:rPr>
              <a:t>Fassaadi keskosas eendus sammastik, ülal kolmnurkne viil</a:t>
            </a:r>
          </a:p>
          <a:p>
            <a:r>
              <a:rPr lang="et-EE" dirty="0" smtClean="0">
                <a:latin typeface="Cooper Black" pitchFamily="18" charset="0"/>
              </a:rPr>
              <a:t>Hooneid kaunistavad medaljonid, niššides figuurid, trofeekimbud</a:t>
            </a:r>
          </a:p>
          <a:p>
            <a:endParaRPr lang="et-EE" dirty="0" smtClean="0">
              <a:latin typeface="Cooper Black" pitchFamily="18" charset="0"/>
            </a:endParaRPr>
          </a:p>
          <a:p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55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J.G.Soufflot    Panteon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611466" cy="4958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57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Panteon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Pariisi kauneim ja suurim kuppelehitis</a:t>
            </a:r>
          </a:p>
          <a:p>
            <a:r>
              <a:rPr lang="et-EE" dirty="0" smtClean="0">
                <a:latin typeface="Cooper Black" pitchFamily="18" charset="0"/>
              </a:rPr>
              <a:t>Vormipuhas ehitis</a:t>
            </a:r>
          </a:p>
          <a:p>
            <a:r>
              <a:rPr lang="et-EE" dirty="0" smtClean="0">
                <a:latin typeface="Cooper Black" pitchFamily="18" charset="0"/>
              </a:rPr>
              <a:t>Kreeka risti kujulise põhiplaaniga</a:t>
            </a:r>
          </a:p>
          <a:p>
            <a:r>
              <a:rPr lang="et-EE" dirty="0" smtClean="0">
                <a:latin typeface="Cooper Black" pitchFamily="18" charset="0"/>
              </a:rPr>
              <a:t>Prantsusmaa suurmeeste matusepaik</a:t>
            </a:r>
          </a:p>
          <a:p>
            <a:endParaRPr lang="et-EE" dirty="0" smtClean="0">
              <a:latin typeface="Cooper Black" pitchFamily="18" charset="0"/>
            </a:endParaRPr>
          </a:p>
          <a:p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604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Panteon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592880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572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Sisearhitektuur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Direktooriumstiil- lihtne, vähe kaunistusi</a:t>
            </a:r>
          </a:p>
          <a:p>
            <a:r>
              <a:rPr lang="et-EE" dirty="0" smtClean="0">
                <a:latin typeface="Cooper Black" pitchFamily="18" charset="0"/>
              </a:rPr>
              <a:t>Ampiirstiil- paraadlikum, rikkalikum (loorberipärjad, vaasid, tiivulised sfinksid jm)</a:t>
            </a:r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864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231</TotalTime>
  <Words>380</Words>
  <Application>Microsoft Office PowerPoint</Application>
  <PresentationFormat>On-screen Show (4:3)</PresentationFormat>
  <Paragraphs>90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Trek</vt:lpstr>
      <vt:lpstr>KLASSITSISM</vt:lpstr>
      <vt:lpstr>18.SAJANDI  LÕPP – 19.SAJAND</vt:lpstr>
      <vt:lpstr>KLASSITSIM</vt:lpstr>
      <vt:lpstr>ARHITEKTUUR</vt:lpstr>
      <vt:lpstr>ARHITEKTUURile iseloomulik</vt:lpstr>
      <vt:lpstr>J.G.Soufflot    Panteon</vt:lpstr>
      <vt:lpstr>Panteon</vt:lpstr>
      <vt:lpstr>Panteon</vt:lpstr>
      <vt:lpstr>Sisearhitektuur</vt:lpstr>
      <vt:lpstr>W. Kent  Holkham Hall</vt:lpstr>
      <vt:lpstr>Holkham Hall Inglismaal</vt:lpstr>
      <vt:lpstr>Ehitised Venemaal</vt:lpstr>
      <vt:lpstr>G.Quarenghi- Smolnõi instituut</vt:lpstr>
      <vt:lpstr>A.Zahharov- admiraliteedihoone</vt:lpstr>
      <vt:lpstr>Kõrgklassitsism</vt:lpstr>
      <vt:lpstr>Barthelemy Vignon Madelein`i kirik</vt:lpstr>
      <vt:lpstr>Brandenburgi värav</vt:lpstr>
      <vt:lpstr>Triumfikaar –Tähe võidukaar</vt:lpstr>
      <vt:lpstr>Francois rude`i  „marseljees“</vt:lpstr>
      <vt:lpstr>Triumfikaar</vt:lpstr>
      <vt:lpstr>Pariis -triumfikaar</vt:lpstr>
      <vt:lpstr>PowerPoint Presentation</vt:lpstr>
      <vt:lpstr>Tartu ülikool  - j.w.krause</vt:lpstr>
      <vt:lpstr>Barclay de tolly monument</vt:lpstr>
      <vt:lpstr>PowerPoint Presentation</vt:lpstr>
      <vt:lpstr>Vigala mõisahoone</vt:lpstr>
      <vt:lpstr>Riisipere mõis</vt:lpstr>
      <vt:lpstr>Klassitsistlik maalikunst</vt:lpstr>
      <vt:lpstr>Jacques  Louis david  1748-1825)</vt:lpstr>
      <vt:lpstr>„Horatiuste vanne“</vt:lpstr>
      <vt:lpstr>„napoleoni Kroonimine“</vt:lpstr>
      <vt:lpstr>„Tapetud Marat“</vt:lpstr>
      <vt:lpstr>„Sabiinitarid“</vt:lpstr>
      <vt:lpstr>Akademism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KLASSITSISM</dc:title>
  <dc:creator>ADER</dc:creator>
  <cp:lastModifiedBy>ADER</cp:lastModifiedBy>
  <cp:revision>21</cp:revision>
  <dcterms:created xsi:type="dcterms:W3CDTF">2012-03-30T15:51:28Z</dcterms:created>
  <dcterms:modified xsi:type="dcterms:W3CDTF">2012-12-11T19:40:37Z</dcterms:modified>
</cp:coreProperties>
</file>