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3B385629-80FA-48A1-BE7F-9694452682F3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19BDE87-7C0E-4710-BBE0-C018B0C06571}" type="slidenum">
              <a:rPr lang="et-EE" smtClean="0"/>
              <a:t>‹#›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t-E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6000" dirty="0" smtClean="0"/>
              <a:t>KUBISM</a:t>
            </a:r>
            <a:endParaRPr lang="et-EE" sz="6000" dirty="0"/>
          </a:p>
        </p:txBody>
      </p:sp>
    </p:spTree>
    <p:extLst>
      <p:ext uri="{BB962C8B-B14F-4D97-AF65-F5344CB8AC3E}">
        <p14:creationId xmlns:p14="http://schemas.microsoft.com/office/powerpoint/2010/main" val="3453215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b="1" dirty="0" smtClean="0"/>
              <a:t>„amadeo modigliani“</a:t>
            </a:r>
            <a:endParaRPr lang="et-EE" sz="4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34236"/>
            <a:ext cx="4196033" cy="542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78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b="1" dirty="0" smtClean="0"/>
              <a:t>Roosa periood</a:t>
            </a:r>
            <a:endParaRPr lang="et-EE" sz="4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79109"/>
            <a:ext cx="4031531" cy="5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02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b="1" dirty="0" smtClean="0"/>
              <a:t>Sinine periood</a:t>
            </a:r>
            <a:endParaRPr lang="et-EE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72" y="1479176"/>
            <a:ext cx="3457640" cy="53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06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5591"/>
            <a:ext cx="5393778" cy="668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9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00277"/>
            <a:ext cx="5328591" cy="560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84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t-EE" sz="4000" b="1" dirty="0" smtClean="0"/>
              <a:t>GEORGES BRAQUE</a:t>
            </a:r>
            <a:endParaRPr lang="et-E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Natüürmordid</a:t>
            </a:r>
          </a:p>
          <a:p>
            <a:r>
              <a:rPr lang="et-EE" sz="3200" b="1" dirty="0" smtClean="0"/>
              <a:t>Kollaaž</a:t>
            </a:r>
          </a:p>
          <a:p>
            <a:r>
              <a:rPr lang="et-EE" sz="3200" b="1" dirty="0" smtClean="0"/>
              <a:t>Orfistid- inspiratsiooni saadi futuristidest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2324814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8952"/>
            <a:ext cx="4955946" cy="61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75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„PUUVILJALAUD“</a:t>
            </a:r>
            <a:endParaRPr lang="et-EE" sz="32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3749881" cy="511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73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t-EE" sz="4000" b="1" dirty="0" smtClean="0"/>
              <a:t>ROBERT DELAUNAY</a:t>
            </a:r>
            <a:endParaRPr lang="et-E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564904"/>
            <a:ext cx="7467600" cy="4873752"/>
          </a:xfrm>
        </p:spPr>
        <p:txBody>
          <a:bodyPr>
            <a:normAutofit/>
          </a:bodyPr>
          <a:lstStyle/>
          <a:p>
            <a:r>
              <a:rPr lang="et-EE" sz="3200" b="1" dirty="0" smtClean="0"/>
              <a:t>Eredad, puhtad värvid</a:t>
            </a:r>
          </a:p>
          <a:p>
            <a:r>
              <a:rPr lang="et-EE" sz="3200" b="1" dirty="0" smtClean="0"/>
              <a:t>„Eiffeli torn“</a:t>
            </a:r>
          </a:p>
          <a:p>
            <a:r>
              <a:rPr lang="et-EE" sz="3200" b="1" dirty="0" smtClean="0"/>
              <a:t>Tsivilisatsiooni ülistus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45311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04664"/>
            <a:ext cx="4879743" cy="612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2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t-EE" sz="4000" b="1" dirty="0" smtClean="0"/>
              <a:t>TUNNUSED</a:t>
            </a:r>
            <a:endParaRPr lang="et-E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204864"/>
            <a:ext cx="7315200" cy="3539527"/>
          </a:xfrm>
        </p:spPr>
        <p:txBody>
          <a:bodyPr>
            <a:normAutofit fontScale="92500" lnSpcReduction="10000"/>
          </a:bodyPr>
          <a:lstStyle/>
          <a:p>
            <a:r>
              <a:rPr lang="et-EE" sz="3200" b="1" dirty="0" smtClean="0"/>
              <a:t>Geomeetrilised kujundid</a:t>
            </a:r>
          </a:p>
          <a:p>
            <a:r>
              <a:rPr lang="et-EE" sz="3200" b="1" dirty="0" smtClean="0"/>
              <a:t>Nurgelised, tahulised maalid</a:t>
            </a:r>
          </a:p>
          <a:p>
            <a:r>
              <a:rPr lang="et-EE" sz="3200" b="1" dirty="0" smtClean="0"/>
              <a:t>Esemed lahutati osadeks</a:t>
            </a:r>
          </a:p>
          <a:p>
            <a:r>
              <a:rPr lang="et-EE" sz="3200" b="1" dirty="0" smtClean="0"/>
              <a:t>Kujutati mitmest küljest korraga</a:t>
            </a:r>
          </a:p>
          <a:p>
            <a:r>
              <a:rPr lang="et-EE" sz="3200" b="1" dirty="0" smtClean="0"/>
              <a:t>Pruunid, kahvatud toonid</a:t>
            </a:r>
          </a:p>
          <a:p>
            <a:r>
              <a:rPr lang="et-EE" sz="3200" b="1" dirty="0" smtClean="0"/>
              <a:t>Kollaaž (collage- pr.k. </a:t>
            </a:r>
            <a:r>
              <a:rPr lang="et-EE" sz="3200" b="1" dirty="0"/>
              <a:t>l</a:t>
            </a:r>
            <a:r>
              <a:rPr lang="et-EE" sz="3200" b="1" dirty="0" smtClean="0"/>
              <a:t>iimimine)</a:t>
            </a:r>
          </a:p>
          <a:p>
            <a:r>
              <a:rPr lang="et-EE" sz="3200" b="1" dirty="0" smtClean="0"/>
              <a:t>„Kuubikunstnikud“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311628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134824"/>
            <a:ext cx="5033237" cy="44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35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„PORTUGALI NAINE“</a:t>
            </a:r>
            <a:endParaRPr lang="et-EE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73" y="1628800"/>
            <a:ext cx="5519213" cy="481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9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b="1" dirty="0" smtClean="0"/>
              <a:t>FERNAND LEGER-  TUBISM</a:t>
            </a:r>
            <a:endParaRPr lang="et-EE" sz="4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05000"/>
            <a:ext cx="4785320" cy="38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82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71500"/>
            <a:ext cx="73517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65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25115"/>
            <a:ext cx="7315200" cy="1154097"/>
          </a:xfrm>
        </p:spPr>
        <p:txBody>
          <a:bodyPr>
            <a:normAutofit/>
          </a:bodyPr>
          <a:lstStyle/>
          <a:p>
            <a:r>
              <a:rPr lang="et-EE" sz="3200" b="1" dirty="0" smtClean="0"/>
              <a:t>Moodsa kunsti suurim kunstnik</a:t>
            </a:r>
            <a:endParaRPr lang="et-EE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44908"/>
            <a:ext cx="3744415" cy="44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14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315200" cy="1154097"/>
          </a:xfrm>
        </p:spPr>
        <p:txBody>
          <a:bodyPr>
            <a:normAutofit/>
          </a:bodyPr>
          <a:lstStyle/>
          <a:p>
            <a:r>
              <a:rPr lang="et-EE" sz="4000" b="1" dirty="0" smtClean="0"/>
              <a:t>PABLO PICASSO 1881-1973</a:t>
            </a:r>
            <a:endParaRPr lang="et-E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132856"/>
            <a:ext cx="7315200" cy="3539527"/>
          </a:xfrm>
        </p:spPr>
        <p:txBody>
          <a:bodyPr>
            <a:normAutofit/>
          </a:bodyPr>
          <a:lstStyle/>
          <a:p>
            <a:r>
              <a:rPr lang="et-EE" sz="3200" b="1" dirty="0" smtClean="0"/>
              <a:t>„AVIGNONI NEIUD“  1907.a</a:t>
            </a:r>
          </a:p>
          <a:p>
            <a:r>
              <a:rPr lang="et-EE" sz="3200" b="1" dirty="0" smtClean="0"/>
              <a:t>Algab moodsa kunsti ajalugu</a:t>
            </a:r>
          </a:p>
          <a:p>
            <a:r>
              <a:rPr lang="et-EE" sz="3200" b="1" dirty="0" smtClean="0"/>
              <a:t>Näod- tükeldatud osadeks ja liidetud uut moodi kokku</a:t>
            </a:r>
          </a:p>
          <a:p>
            <a:r>
              <a:rPr lang="et-EE" sz="3200" b="1" dirty="0" smtClean="0"/>
              <a:t>Aafrika skulptuuride mõju</a:t>
            </a:r>
          </a:p>
          <a:p>
            <a:r>
              <a:rPr lang="et-EE" sz="3200" b="1" dirty="0" smtClean="0"/>
              <a:t>Bordelli 5 naist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215911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95263"/>
            <a:ext cx="5991225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4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419"/>
            <a:ext cx="5106169" cy="657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7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8615"/>
            <a:ext cx="5454551" cy="666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57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„KOLM MUUSIKUT“</a:t>
            </a:r>
            <a:endParaRPr lang="et-EE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431739" cy="485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05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b="1" dirty="0" smtClean="0"/>
              <a:t>„guernica</a:t>
            </a:r>
            <a:r>
              <a:rPr lang="et-EE" sz="3200" b="1" dirty="0" smtClean="0"/>
              <a:t>“</a:t>
            </a:r>
            <a:endParaRPr lang="et-EE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2" y="1704974"/>
            <a:ext cx="6830582" cy="395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5366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63</TotalTime>
  <Words>104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Perspective</vt:lpstr>
      <vt:lpstr>KUBISM</vt:lpstr>
      <vt:lpstr>TUNNUSED</vt:lpstr>
      <vt:lpstr>Moodsa kunsti suurim kunstnik</vt:lpstr>
      <vt:lpstr>PABLO PICASSO 1881-1973</vt:lpstr>
      <vt:lpstr>PowerPoint Presentation</vt:lpstr>
      <vt:lpstr>PowerPoint Presentation</vt:lpstr>
      <vt:lpstr>PowerPoint Presentation</vt:lpstr>
      <vt:lpstr>„KOLM MUUSIKUT“</vt:lpstr>
      <vt:lpstr>„guernica“</vt:lpstr>
      <vt:lpstr>„amadeo modigliani“</vt:lpstr>
      <vt:lpstr>Roosa periood</vt:lpstr>
      <vt:lpstr>Sinine periood</vt:lpstr>
      <vt:lpstr>PowerPoint Presentation</vt:lpstr>
      <vt:lpstr>PowerPoint Presentation</vt:lpstr>
      <vt:lpstr>GEORGES BRAQUE</vt:lpstr>
      <vt:lpstr>PowerPoint Presentation</vt:lpstr>
      <vt:lpstr>„PUUVILJALAUD“</vt:lpstr>
      <vt:lpstr>ROBERT DELAUNAY</vt:lpstr>
      <vt:lpstr>PowerPoint Presentation</vt:lpstr>
      <vt:lpstr>PowerPoint Presentation</vt:lpstr>
      <vt:lpstr>„PORTUGALI NAINE“</vt:lpstr>
      <vt:lpstr>FERNAND LEGER-  TUBISM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KUBISM</dc:title>
  <dc:creator>ADER</dc:creator>
  <cp:lastModifiedBy>ADER</cp:lastModifiedBy>
  <cp:revision>9</cp:revision>
  <dcterms:created xsi:type="dcterms:W3CDTF">2012-11-24T17:30:54Z</dcterms:created>
  <dcterms:modified xsi:type="dcterms:W3CDTF">2013-02-07T15:05:29Z</dcterms:modified>
</cp:coreProperties>
</file>