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656E-56FF-4EB6-BA17-76008B5D29E9}" type="datetimeFigureOut">
              <a:rPr lang="et-EE" smtClean="0"/>
              <a:t>20.03.2013</a:t>
            </a:fld>
            <a:endParaRPr lang="et-E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167A0A-BD1E-4B0D-BEBF-EDA564DD6D89}" type="slidenum">
              <a:rPr lang="et-EE" smtClean="0"/>
              <a:t>‹#›</a:t>
            </a:fld>
            <a:endParaRPr lang="et-EE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656E-56FF-4EB6-BA17-76008B5D29E9}" type="datetimeFigureOut">
              <a:rPr lang="et-EE" smtClean="0"/>
              <a:t>20.03.2013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7A0A-BD1E-4B0D-BEBF-EDA564DD6D89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656E-56FF-4EB6-BA17-76008B5D29E9}" type="datetimeFigureOut">
              <a:rPr lang="et-EE" smtClean="0"/>
              <a:t>20.03.2013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7A0A-BD1E-4B0D-BEBF-EDA564DD6D89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F5656E-56FF-4EB6-BA17-76008B5D29E9}" type="datetimeFigureOut">
              <a:rPr lang="et-EE" smtClean="0"/>
              <a:t>20.03.2013</a:t>
            </a:fld>
            <a:endParaRPr lang="et-EE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167A0A-BD1E-4B0D-BEBF-EDA564DD6D89}" type="slidenum">
              <a:rPr lang="et-EE" smtClean="0"/>
              <a:t>‹#›</a:t>
            </a:fld>
            <a:endParaRPr lang="et-E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656E-56FF-4EB6-BA17-76008B5D29E9}" type="datetimeFigureOut">
              <a:rPr lang="et-EE" smtClean="0"/>
              <a:t>20.03.2013</a:t>
            </a:fld>
            <a:endParaRPr lang="et-EE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167A0A-BD1E-4B0D-BEBF-EDA564DD6D89}" type="slidenum">
              <a:rPr lang="et-EE" smtClean="0"/>
              <a:t>‹#›</a:t>
            </a:fld>
            <a:endParaRPr lang="et-E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F5656E-56FF-4EB6-BA17-76008B5D29E9}" type="datetimeFigureOut">
              <a:rPr lang="et-EE" smtClean="0"/>
              <a:t>20.03.2013</a:t>
            </a:fld>
            <a:endParaRPr lang="et-EE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167A0A-BD1E-4B0D-BEBF-EDA564DD6D89}" type="slidenum">
              <a:rPr lang="et-EE" smtClean="0"/>
              <a:t>‹#›</a:t>
            </a:fld>
            <a:endParaRPr lang="et-EE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0F5656E-56FF-4EB6-BA17-76008B5D29E9}" type="datetimeFigureOut">
              <a:rPr lang="et-EE" smtClean="0"/>
              <a:t>20.03.2013</a:t>
            </a:fld>
            <a:endParaRPr lang="et-EE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3167A0A-BD1E-4B0D-BEBF-EDA564DD6D89}" type="slidenum">
              <a:rPr lang="et-EE" smtClean="0"/>
              <a:t>‹#›</a:t>
            </a:fld>
            <a:endParaRPr lang="et-EE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656E-56FF-4EB6-BA17-76008B5D29E9}" type="datetimeFigureOut">
              <a:rPr lang="et-EE" smtClean="0"/>
              <a:t>20.03.2013</a:t>
            </a:fld>
            <a:endParaRPr lang="et-E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167A0A-BD1E-4B0D-BEBF-EDA564DD6D89}" type="slidenum">
              <a:rPr lang="et-EE" smtClean="0"/>
              <a:t>‹#›</a:t>
            </a:fld>
            <a:endParaRPr lang="et-EE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656E-56FF-4EB6-BA17-76008B5D29E9}" type="datetimeFigureOut">
              <a:rPr lang="et-EE" smtClean="0"/>
              <a:t>20.03.2013</a:t>
            </a:fld>
            <a:endParaRPr lang="et-E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167A0A-BD1E-4B0D-BEBF-EDA564DD6D89}" type="slidenum">
              <a:rPr lang="et-EE" smtClean="0"/>
              <a:t>‹#›</a:t>
            </a:fld>
            <a:endParaRPr lang="et-E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F5656E-56FF-4EB6-BA17-76008B5D29E9}" type="datetimeFigureOut">
              <a:rPr lang="et-EE" smtClean="0"/>
              <a:t>20.03.2013</a:t>
            </a:fld>
            <a:endParaRPr lang="et-E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167A0A-BD1E-4B0D-BEBF-EDA564DD6D89}" type="slidenum">
              <a:rPr lang="et-EE" smtClean="0"/>
              <a:t>‹#›</a:t>
            </a:fld>
            <a:endParaRPr lang="et-EE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F5656E-56FF-4EB6-BA17-76008B5D29E9}" type="datetimeFigureOut">
              <a:rPr lang="et-EE" smtClean="0"/>
              <a:t>20.03.2013</a:t>
            </a:fld>
            <a:endParaRPr lang="et-EE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167A0A-BD1E-4B0D-BEBF-EDA564DD6D89}" type="slidenum">
              <a:rPr lang="et-EE" smtClean="0"/>
              <a:t>‹#›</a:t>
            </a:fld>
            <a:endParaRPr lang="et-E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E0F5656E-56FF-4EB6-BA17-76008B5D29E9}" type="datetimeFigureOut">
              <a:rPr lang="et-EE" smtClean="0"/>
              <a:t>20.03.2013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3167A0A-BD1E-4B0D-BEBF-EDA564DD6D89}" type="slidenum">
              <a:rPr lang="et-EE" smtClean="0"/>
              <a:t>‹#›</a:t>
            </a:fld>
            <a:endParaRPr lang="et-E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8000" dirty="0" smtClean="0"/>
              <a:t>OP-KUNST</a:t>
            </a:r>
            <a:endParaRPr lang="et-EE" sz="8000" dirty="0"/>
          </a:p>
        </p:txBody>
      </p:sp>
    </p:spTree>
    <p:extLst>
      <p:ext uri="{BB962C8B-B14F-4D97-AF65-F5344CB8AC3E}">
        <p14:creationId xmlns:p14="http://schemas.microsoft.com/office/powerpoint/2010/main" val="3219745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21208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70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8720"/>
            <a:ext cx="47625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72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5640051" cy="568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809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53816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903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47625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479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73872"/>
            <a:ext cx="4896544" cy="492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422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19125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495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2"/>
            <a:ext cx="5438171" cy="653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790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747966" cy="484628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t-EE" sz="4000" dirty="0" err="1" smtClean="0"/>
              <a:t>Kinetism</a:t>
            </a:r>
            <a:r>
              <a:rPr lang="et-EE" sz="4000" dirty="0" smtClean="0"/>
              <a:t> - teos liikumatu, mulje muutub kui vaataja liigub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t-EE" sz="4000" dirty="0" smtClean="0"/>
              <a:t>Teos liigub – juhuslikult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t-EE" sz="4000" dirty="0" smtClean="0"/>
              <a:t>Teos liigub mootori abil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t-EE" sz="4000" dirty="0" err="1" smtClean="0"/>
              <a:t>Luminism</a:t>
            </a:r>
            <a:r>
              <a:rPr lang="et-EE" sz="4000" dirty="0" smtClean="0"/>
              <a:t> – liikumine ühendatud valgusega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t-EE" sz="4000" dirty="0" smtClean="0"/>
              <a:t>Liikumine elektromagneti abil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t-EE" sz="4000" dirty="0" smtClean="0"/>
              <a:t>Liikumine laserkiirte abil</a:t>
            </a:r>
          </a:p>
          <a:p>
            <a:pPr marL="285750" indent="-285750">
              <a:buFont typeface="Arial" pitchFamily="34" charset="0"/>
              <a:buChar char="•"/>
            </a:pPr>
            <a:endParaRPr lang="et-EE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t-EE" sz="4400" dirty="0" smtClean="0"/>
              <a:t>OP-KUNST EUROOPAS -KINETISM</a:t>
            </a:r>
            <a:endParaRPr lang="et-EE" sz="4400" dirty="0"/>
          </a:p>
        </p:txBody>
      </p:sp>
    </p:spTree>
    <p:extLst>
      <p:ext uri="{BB962C8B-B14F-4D97-AF65-F5344CB8AC3E}">
        <p14:creationId xmlns:p14="http://schemas.microsoft.com/office/powerpoint/2010/main" val="679960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t-EE" sz="4000" dirty="0" smtClean="0"/>
              <a:t>Elemendi seeriad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t-EE" sz="4000" dirty="0" smtClean="0"/>
              <a:t>Puhtad värvikompositsioonid- „värvid vabastavad valguse“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t-EE" sz="4000" dirty="0" smtClean="0"/>
              <a:t>Triibulised kompositsioonid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t-EE" sz="4000" dirty="0" smtClean="0"/>
              <a:t>Diagonaalne element tõi kolmemõõtmelisuse illusiooni</a:t>
            </a:r>
            <a:endParaRPr lang="et-EE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4400" dirty="0" smtClean="0"/>
              <a:t>BRIDGET RILEY 1931</a:t>
            </a:r>
            <a:endParaRPr lang="et-EE" sz="4400" dirty="0"/>
          </a:p>
        </p:txBody>
      </p:sp>
    </p:spTree>
    <p:extLst>
      <p:ext uri="{BB962C8B-B14F-4D97-AF65-F5344CB8AC3E}">
        <p14:creationId xmlns:p14="http://schemas.microsoft.com/office/powerpoint/2010/main" val="4031496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t-EE" sz="4000" dirty="0" smtClean="0"/>
              <a:t>1964.a  USA-s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t-EE" sz="4000" dirty="0" smtClean="0"/>
              <a:t>OP - kunst lähendab kunsti elule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t-EE" sz="4000" dirty="0" smtClean="0"/>
              <a:t>Tajupsühholoogiast tuntud illusioonide kasutamine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t-EE" sz="4000" dirty="0" smtClean="0"/>
              <a:t>Reeglipäraste elementide reeglipärane paigutus</a:t>
            </a:r>
            <a:endParaRPr lang="et-EE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4400" dirty="0" smtClean="0"/>
              <a:t>OP- KUNSTI  TEKE</a:t>
            </a:r>
            <a:endParaRPr lang="et-EE" sz="4400" dirty="0"/>
          </a:p>
        </p:txBody>
      </p:sp>
    </p:spTree>
    <p:extLst>
      <p:ext uri="{BB962C8B-B14F-4D97-AF65-F5344CB8AC3E}">
        <p14:creationId xmlns:p14="http://schemas.microsoft.com/office/powerpoint/2010/main" val="3521901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56769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043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6734809" cy="447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713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06254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424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24762"/>
            <a:ext cx="33337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7338"/>
            <a:ext cx="30289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505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6096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3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/>
              <a:t>COURREGESE  MOOD</a:t>
            </a:r>
            <a:endParaRPr lang="et-EE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80" y="1484784"/>
            <a:ext cx="408762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813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/>
              <a:t>ANDRE COURREGES</a:t>
            </a:r>
            <a:endParaRPr lang="et-EE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61" y="1619128"/>
            <a:ext cx="6003987" cy="353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485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83" y="571500"/>
            <a:ext cx="42005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08" y="571500"/>
            <a:ext cx="4001918" cy="568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956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4400" dirty="0" smtClean="0"/>
              <a:t>VICTOR VASARELY 1908-1997</a:t>
            </a:r>
            <a:endParaRPr lang="et-EE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35242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366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t-EE" sz="4000" dirty="0" smtClean="0"/>
              <a:t>Ungari päritolu maalikunstnik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t-EE" sz="4000" dirty="0" smtClean="0"/>
              <a:t>Kasutab oma töödes geomeetrilisi elemente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t-EE" sz="4000" dirty="0" smtClean="0"/>
              <a:t>Keerukad kompositsioonid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t-EE" sz="4000" dirty="0" smtClean="0"/>
              <a:t>Maalid, vaibad, skulptuurid, multiplikatsioonid, </a:t>
            </a:r>
            <a:r>
              <a:rPr lang="et-EE" sz="4000" dirty="0" err="1" smtClean="0"/>
              <a:t>serigraafiad</a:t>
            </a:r>
            <a:endParaRPr lang="et-EE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4400" dirty="0" smtClean="0"/>
              <a:t>VICTOR VASARELY</a:t>
            </a:r>
            <a:endParaRPr lang="et-EE" sz="4400" dirty="0"/>
          </a:p>
        </p:txBody>
      </p:sp>
    </p:spTree>
    <p:extLst>
      <p:ext uri="{BB962C8B-B14F-4D97-AF65-F5344CB8AC3E}">
        <p14:creationId xmlns:p14="http://schemas.microsoft.com/office/powerpoint/2010/main" val="4227425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1530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638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857" y="1345004"/>
            <a:ext cx="5637700" cy="453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19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215101" cy="502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388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67544" y="1052736"/>
            <a:ext cx="7680960" cy="4724400"/>
          </a:xfrm>
        </p:spPr>
        <p:txBody>
          <a:bodyPr>
            <a:norm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t-EE" sz="4000" dirty="0" smtClean="0"/>
              <a:t>Kunsti paljundamine- paljundamistehnikad, kättesaadavus inimestele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t-EE" sz="4000" dirty="0" smtClean="0"/>
              <a:t>Reklaamikunstnik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t-EE" sz="4000" dirty="0" smtClean="0"/>
              <a:t>Valge-must, positiivne-negatiivne kontrast viis edasi  kineetilise kunsti poole</a:t>
            </a:r>
          </a:p>
          <a:p>
            <a:pPr marL="571500" indent="-571500">
              <a:buFont typeface="Arial" pitchFamily="34" charset="0"/>
              <a:buChar char="•"/>
            </a:pPr>
            <a:endParaRPr lang="et-EE" sz="4000" dirty="0"/>
          </a:p>
        </p:txBody>
      </p:sp>
    </p:spTree>
    <p:extLst>
      <p:ext uri="{BB962C8B-B14F-4D97-AF65-F5344CB8AC3E}">
        <p14:creationId xmlns:p14="http://schemas.microsoft.com/office/powerpoint/2010/main" val="802980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0728"/>
            <a:ext cx="4630243" cy="469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423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77</TotalTime>
  <Words>116</Words>
  <Application>Microsoft Office PowerPoint</Application>
  <PresentationFormat>On-screen Show (4:3)</PresentationFormat>
  <Paragraphs>29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Mylar</vt:lpstr>
      <vt:lpstr>OP-KUNST</vt:lpstr>
      <vt:lpstr>OP- KUNSTI  TEKE</vt:lpstr>
      <vt:lpstr>VICTOR VASARELY 1908-1997</vt:lpstr>
      <vt:lpstr>VICTOR VASARELY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OP-KUNST EUROOPAS -KINETISM</vt:lpstr>
      <vt:lpstr>BRIDGET RILEY 1931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COURREGESE  MOOD</vt:lpstr>
      <vt:lpstr>ANDRE COURREGES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OP-KUNST</dc:title>
  <dc:creator>ADER</dc:creator>
  <cp:lastModifiedBy>ADER</cp:lastModifiedBy>
  <cp:revision>8</cp:revision>
  <dcterms:created xsi:type="dcterms:W3CDTF">2013-03-18T10:15:19Z</dcterms:created>
  <dcterms:modified xsi:type="dcterms:W3CDTF">2013-03-20T09:13:10Z</dcterms:modified>
</cp:coreProperties>
</file>