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5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8" r:id="rId19"/>
    <p:sldId id="272" r:id="rId20"/>
    <p:sldId id="276" r:id="rId21"/>
    <p:sldId id="274" r:id="rId22"/>
    <p:sldId id="273" r:id="rId23"/>
    <p:sldId id="277" r:id="rId24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t-E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C3FE42-7CEA-4728-958F-8D3CEF79863C}" type="datetimeFigureOut">
              <a:rPr lang="et-EE" smtClean="0"/>
              <a:t>6.04.2012</a:t>
            </a:fld>
            <a:endParaRPr lang="et-EE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4A58009-353E-47FD-A95A-DF0DA55FD991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RENESSANSS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ARHITEKTUUR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6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Palazzo medici riccardi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59" y="1643063"/>
            <a:ext cx="5933644" cy="445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07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Itaalia kõrgrenessanss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686800" cy="4525963"/>
          </a:xfrm>
        </p:spPr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1503.a valiti Roomas paavstiks JuliusII</a:t>
            </a:r>
          </a:p>
          <a:p>
            <a:r>
              <a:rPr lang="et-EE" dirty="0" smtClean="0">
                <a:latin typeface="Cooper Black" pitchFamily="18" charset="0"/>
              </a:rPr>
              <a:t>Suurejoonelised sõjalised kampaaniad</a:t>
            </a:r>
          </a:p>
          <a:p>
            <a:r>
              <a:rPr lang="et-EE" dirty="0" smtClean="0">
                <a:latin typeface="Cooper Black" pitchFamily="18" charset="0"/>
              </a:rPr>
              <a:t>Majanduslikud raskused</a:t>
            </a:r>
          </a:p>
          <a:p>
            <a:r>
              <a:rPr lang="et-EE" dirty="0" smtClean="0">
                <a:latin typeface="Cooper Black" pitchFamily="18" charset="0"/>
              </a:rPr>
              <a:t>Kunsti kiire areng</a:t>
            </a:r>
          </a:p>
          <a:p>
            <a:r>
              <a:rPr lang="et-EE" dirty="0" smtClean="0">
                <a:latin typeface="Cooper Black" pitchFamily="18" charset="0"/>
              </a:rPr>
              <a:t>Roomast sai kõrgrenessansi keskus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53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dirty="0" smtClean="0">
                <a:latin typeface="Cooper Black" pitchFamily="18" charset="0"/>
              </a:rPr>
              <a:t>Kõrgrenessanss arhitektuur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Ehitised pidid olema suurejoonelised ja lihtsad, ilma liigsete kaunistusteta</a:t>
            </a:r>
          </a:p>
          <a:p>
            <a:r>
              <a:rPr lang="et-EE" dirty="0" smtClean="0">
                <a:latin typeface="Cooper Black" pitchFamily="18" charset="0"/>
              </a:rPr>
              <a:t>Fassaadi liigendasid pilastrid, poolsambad, niššid, kolmnurksed viilud (uste, akende kohal)</a:t>
            </a:r>
          </a:p>
          <a:p>
            <a:r>
              <a:rPr lang="et-EE" dirty="0" smtClean="0">
                <a:latin typeface="Cooper Black" pitchFamily="18" charset="0"/>
              </a:rPr>
              <a:t>Rustika kadus</a:t>
            </a:r>
          </a:p>
          <a:p>
            <a:r>
              <a:rPr lang="et-EE" dirty="0" smtClean="0">
                <a:latin typeface="Cooper Black" pitchFamily="18" charset="0"/>
              </a:rPr>
              <a:t>Kirikuhooneid kaunistati ilusate kuplitega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3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Donato Bramante 1444-1514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Kõrgrenessanss stiili rajaja</a:t>
            </a:r>
          </a:p>
          <a:p>
            <a:r>
              <a:rPr lang="et-EE" dirty="0" smtClean="0">
                <a:latin typeface="Cooper Black" pitchFamily="18" charset="0"/>
              </a:rPr>
              <a:t>Vaimustus antiigist</a:t>
            </a:r>
          </a:p>
          <a:p>
            <a:r>
              <a:rPr lang="et-EE" dirty="0" smtClean="0">
                <a:latin typeface="Cooper Black" pitchFamily="18" charset="0"/>
              </a:rPr>
              <a:t>Huvitus kuppelehitiste rajamisest</a:t>
            </a:r>
          </a:p>
          <a:p>
            <a:r>
              <a:rPr lang="et-EE" u="sng" dirty="0" smtClean="0">
                <a:latin typeface="Cooper Black" pitchFamily="18" charset="0"/>
              </a:rPr>
              <a:t>Tempietto</a:t>
            </a:r>
            <a:r>
              <a:rPr lang="et-EE" dirty="0" smtClean="0">
                <a:latin typeface="Cooper Black" pitchFamily="18" charset="0"/>
              </a:rPr>
              <a:t>- 1502-1510 ehitatud 4,5m läbimõõduga kabel, antiikse ümartempli stiilis, dooria sammastest ümbriskäiguga . Asub kohal, kus löödi risti Püha Peetrus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745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>
                <a:latin typeface="Cooper Black" pitchFamily="18" charset="0"/>
              </a:rPr>
              <a:t>Tempietto –San Pietro kloostri kabel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049180" cy="539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76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Rooma peetri kirik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874824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081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Rooma peetri kirik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820472" cy="4896544"/>
          </a:xfrm>
        </p:spPr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1100.a. </a:t>
            </a:r>
            <a:r>
              <a:rPr lang="et-EE" dirty="0">
                <a:latin typeface="Cooper Black" pitchFamily="18" charset="0"/>
              </a:rPr>
              <a:t>e</a:t>
            </a:r>
            <a:r>
              <a:rPr lang="et-EE" dirty="0" smtClean="0">
                <a:latin typeface="Cooper Black" pitchFamily="18" charset="0"/>
              </a:rPr>
              <a:t>h Rooma Peetri kirik Peetruse hauale(krüptis Peetruse haud)</a:t>
            </a:r>
          </a:p>
          <a:p>
            <a:r>
              <a:rPr lang="et-EE" dirty="0" smtClean="0">
                <a:latin typeface="Cooper Black" pitchFamily="18" charset="0"/>
              </a:rPr>
              <a:t>1506- 1626- kiriku ehitust kavandasid Bramante, Raffael, Michelangelo jt</a:t>
            </a:r>
          </a:p>
          <a:p>
            <a:r>
              <a:rPr lang="et-EE" dirty="0" smtClean="0">
                <a:latin typeface="Cooper Black" pitchFamily="18" charset="0"/>
              </a:rPr>
              <a:t>Peafassaad 51m kõrge- kõrgeim renessanssajastu katedraal, kupli läbimõõt 42m, kõrgus 137,7m</a:t>
            </a:r>
          </a:p>
          <a:p>
            <a:r>
              <a:rPr lang="et-EE" dirty="0" smtClean="0">
                <a:latin typeface="Cooper Black" pitchFamily="18" charset="0"/>
              </a:rPr>
              <a:t>„Sina oled Peetrus ja sellele kaljule ma võtan ehitada oma kiriku“</a:t>
            </a:r>
          </a:p>
          <a:p>
            <a:endParaRPr lang="et-EE" dirty="0" smtClean="0">
              <a:latin typeface="Cooper Black" pitchFamily="18" charset="0"/>
            </a:endParaRPr>
          </a:p>
          <a:p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4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5825"/>
            <a:ext cx="7618413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864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1841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488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Peetri kiriku kuppel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71" y="1700808"/>
            <a:ext cx="585665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11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15.Sajandi   Itaalia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Arenesid  kaubandus,manufaktuurid, pangandus</a:t>
            </a:r>
          </a:p>
          <a:p>
            <a:r>
              <a:rPr lang="et-EE" dirty="0" smtClean="0">
                <a:latin typeface="Cooper Black" pitchFamily="18" charset="0"/>
              </a:rPr>
              <a:t>Tekkisid linnriigid</a:t>
            </a:r>
          </a:p>
          <a:p>
            <a:r>
              <a:rPr lang="et-EE" dirty="0" smtClean="0">
                <a:latin typeface="Cooper Black" pitchFamily="18" charset="0"/>
              </a:rPr>
              <a:t>Maailmavaade humanistlik – isiksuse vaba areng</a:t>
            </a:r>
          </a:p>
          <a:p>
            <a:r>
              <a:rPr lang="et-EE" dirty="0" smtClean="0">
                <a:latin typeface="Cooper Black" pitchFamily="18" charset="0"/>
              </a:rPr>
              <a:t>Kunstnikud kuulusid vaimsesse eliiti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14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Kirikuesine väljak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686800" cy="4525963"/>
          </a:xfrm>
        </p:spPr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Ellipsikujuline</a:t>
            </a:r>
          </a:p>
          <a:p>
            <a:r>
              <a:rPr lang="et-EE" dirty="0" smtClean="0">
                <a:latin typeface="Cooper Black" pitchFamily="18" charset="0"/>
              </a:rPr>
              <a:t>Ümbritsetud dooria sammastest</a:t>
            </a:r>
          </a:p>
          <a:p>
            <a:r>
              <a:rPr lang="et-EE" dirty="0" smtClean="0">
                <a:latin typeface="Cooper Black" pitchFamily="18" charset="0"/>
              </a:rPr>
              <a:t>1586.a püstitati väljakule obelisk- kristluse triumf paganluse üle</a:t>
            </a:r>
          </a:p>
          <a:p>
            <a:r>
              <a:rPr lang="et-EE" dirty="0" smtClean="0">
                <a:latin typeface="Cooper Black" pitchFamily="18" charset="0"/>
              </a:rPr>
              <a:t>Sampietrinid- töömehed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87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Rooma Peetri kiriku väljak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09" y="1556792"/>
            <a:ext cx="6081403" cy="454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356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MiChelangelo „pieta“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412776"/>
            <a:ext cx="47625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52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Rooma Peetri Kirik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Kiriku lõpetas Maderna</a:t>
            </a:r>
          </a:p>
          <a:p>
            <a:r>
              <a:rPr lang="et-EE" dirty="0" smtClean="0">
                <a:latin typeface="Cooper Black" pitchFamily="18" charset="0"/>
              </a:rPr>
              <a:t>Barokkstiilis pikihoone</a:t>
            </a:r>
          </a:p>
          <a:p>
            <a:r>
              <a:rPr lang="et-EE" dirty="0" smtClean="0">
                <a:latin typeface="Cooper Black" pitchFamily="18" charset="0"/>
              </a:rPr>
              <a:t>Sidus kiriku fassaadi kupliga</a:t>
            </a:r>
          </a:p>
          <a:p>
            <a:r>
              <a:rPr lang="et-EE" dirty="0" smtClean="0">
                <a:latin typeface="Cooper Black" pitchFamily="18" charset="0"/>
              </a:rPr>
              <a:t>Poolsambad üle kolme korruse- nende kohal kujud, mis toonitavad sammastiku jõulisust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5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Renessanss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Rinascita- itaalia keeles</a:t>
            </a:r>
          </a:p>
          <a:p>
            <a:r>
              <a:rPr lang="et-EE" dirty="0" smtClean="0">
                <a:latin typeface="Cooper Black" pitchFamily="18" charset="0"/>
              </a:rPr>
              <a:t>Renaissance- prantsuse keeles</a:t>
            </a:r>
          </a:p>
          <a:p>
            <a:r>
              <a:rPr lang="et-EE" dirty="0" smtClean="0">
                <a:latin typeface="Cooper Black" pitchFamily="18" charset="0"/>
              </a:rPr>
              <a:t>14.saj –eelrenessanss</a:t>
            </a:r>
          </a:p>
          <a:p>
            <a:r>
              <a:rPr lang="et-EE" dirty="0" smtClean="0">
                <a:latin typeface="Cooper Black" pitchFamily="18" charset="0"/>
              </a:rPr>
              <a:t>15.saj –vararenessanss</a:t>
            </a:r>
          </a:p>
          <a:p>
            <a:r>
              <a:rPr lang="et-EE" dirty="0" smtClean="0">
                <a:latin typeface="Cooper Black" pitchFamily="18" charset="0"/>
              </a:rPr>
              <a:t>16.saj -kõrgrenessanss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43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Itaalia vararenessanss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Kunstikeskus Firenze – „Uus Ateena“</a:t>
            </a:r>
          </a:p>
          <a:p>
            <a:r>
              <a:rPr lang="et-EE" dirty="0" smtClean="0">
                <a:latin typeface="Cooper Black" pitchFamily="18" charset="0"/>
              </a:rPr>
              <a:t>Antiikse Rooma dekoratiivseid ehitusvorme muudeti</a:t>
            </a:r>
          </a:p>
          <a:p>
            <a:r>
              <a:rPr lang="et-EE" dirty="0" smtClean="0">
                <a:latin typeface="Cooper Black" pitchFamily="18" charset="0"/>
              </a:rPr>
              <a:t>Vertikaalse suuna asemel horisontaalsuund</a:t>
            </a:r>
          </a:p>
          <a:p>
            <a:r>
              <a:rPr lang="et-EE" dirty="0" smtClean="0">
                <a:latin typeface="Cooper Black" pitchFamily="18" charset="0"/>
              </a:rPr>
              <a:t>Kasutati silindervõlvi, ümarkaart</a:t>
            </a:r>
          </a:p>
          <a:p>
            <a:r>
              <a:rPr lang="et-EE" dirty="0" smtClean="0">
                <a:latin typeface="Cooper Black" pitchFamily="18" charset="0"/>
              </a:rPr>
              <a:t>Seinapindu liigendati petikakende ja niššidega</a:t>
            </a:r>
          </a:p>
          <a:p>
            <a:endParaRPr lang="et-EE" dirty="0" smtClean="0">
              <a:latin typeface="Cooper Black" pitchFamily="18" charset="0"/>
            </a:endParaRPr>
          </a:p>
          <a:p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2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Firenze Toomkirik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737986" cy="505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72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dirty="0" smtClean="0">
                <a:latin typeface="Cooper Black" pitchFamily="18" charset="0"/>
              </a:rPr>
              <a:t>Firenze toomkiriku kuppelehitis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1296.a alustati gooti stiilis kiriku eh</a:t>
            </a:r>
          </a:p>
          <a:p>
            <a:r>
              <a:rPr lang="et-EE" dirty="0" smtClean="0">
                <a:latin typeface="Cooper Black" pitchFamily="18" charset="0"/>
              </a:rPr>
              <a:t>Välisfassaadil neogootikas marmorintarsia</a:t>
            </a:r>
          </a:p>
          <a:p>
            <a:r>
              <a:rPr lang="et-EE" dirty="0" smtClean="0">
                <a:latin typeface="Cooper Black" pitchFamily="18" charset="0"/>
              </a:rPr>
              <a:t>Filippo Brunelleschi (1377-1446)</a:t>
            </a:r>
          </a:p>
          <a:p>
            <a:r>
              <a:rPr lang="et-EE" dirty="0" smtClean="0">
                <a:latin typeface="Cooper Black" pitchFamily="18" charset="0"/>
              </a:rPr>
              <a:t>1418.a. alustati kupli ehitust</a:t>
            </a:r>
          </a:p>
          <a:p>
            <a:r>
              <a:rPr lang="et-EE" dirty="0" smtClean="0">
                <a:latin typeface="Cooper Black" pitchFamily="18" charset="0"/>
              </a:rPr>
              <a:t>1436.a 43 m läbimõõduga kuppel valmis, 4m paksused välisroided</a:t>
            </a:r>
          </a:p>
          <a:p>
            <a:endParaRPr lang="et-EE" dirty="0" smtClean="0">
              <a:latin typeface="Cooper Black" pitchFamily="18" charset="0"/>
            </a:endParaRPr>
          </a:p>
          <a:p>
            <a:endParaRPr lang="et-EE" dirty="0" smtClean="0">
              <a:latin typeface="Cooper Black" pitchFamily="18" charset="0"/>
            </a:endParaRPr>
          </a:p>
          <a:p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2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Palazzo Pitti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215508" cy="466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895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>
                <a:latin typeface="Cooper Black" pitchFamily="18" charset="0"/>
              </a:rPr>
              <a:t>Palazzo pitti</a:t>
            </a:r>
            <a:endParaRPr lang="et-EE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Lossiehitus tähtsam kui kirikuarhit.</a:t>
            </a:r>
          </a:p>
          <a:p>
            <a:r>
              <a:rPr lang="et-EE" dirty="0" smtClean="0">
                <a:latin typeface="Cooper Black" pitchFamily="18" charset="0"/>
              </a:rPr>
              <a:t>Peeti silmas kaitsefunktsioone</a:t>
            </a:r>
          </a:p>
          <a:p>
            <a:r>
              <a:rPr lang="et-EE" dirty="0" smtClean="0">
                <a:latin typeface="Cooper Black" pitchFamily="18" charset="0"/>
              </a:rPr>
              <a:t>Esimese korruse akende all kaunistuseks lõvireljeefid</a:t>
            </a:r>
          </a:p>
          <a:p>
            <a:r>
              <a:rPr lang="et-EE" dirty="0" smtClean="0">
                <a:latin typeface="Cooper Black" pitchFamily="18" charset="0"/>
              </a:rPr>
              <a:t>RUSTIKA-ehitusviis, kus esimese korruse kividel  esikülg tahumata</a:t>
            </a:r>
          </a:p>
          <a:p>
            <a:r>
              <a:rPr lang="et-EE" dirty="0" smtClean="0">
                <a:latin typeface="Cooper Black" pitchFamily="18" charset="0"/>
              </a:rPr>
              <a:t>PALAZZO-ülikute linnaelamu,3-e korruseline, siseõuega palee</a:t>
            </a:r>
            <a:endParaRPr lang="et-EE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01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latin typeface="Cooper Black" pitchFamily="18" charset="0"/>
              </a:rPr>
              <a:t>Rustika</a:t>
            </a:r>
            <a:endParaRPr lang="et-EE" dirty="0">
              <a:latin typeface="Cooper Black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4694593" cy="625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349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115</TotalTime>
  <Words>331</Words>
  <Application>Microsoft Office PowerPoint</Application>
  <PresentationFormat>On-screen Show (4:3)</PresentationFormat>
  <Paragraphs>72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Trek</vt:lpstr>
      <vt:lpstr>RENESSANSS</vt:lpstr>
      <vt:lpstr>15.Sajandi   Itaalia</vt:lpstr>
      <vt:lpstr>Renessanss</vt:lpstr>
      <vt:lpstr>Itaalia vararenessanss</vt:lpstr>
      <vt:lpstr>Firenze Toomkirik</vt:lpstr>
      <vt:lpstr>Firenze toomkiriku kuppelehitis</vt:lpstr>
      <vt:lpstr>Palazzo Pitti</vt:lpstr>
      <vt:lpstr>Palazzo pitti</vt:lpstr>
      <vt:lpstr>Rustika</vt:lpstr>
      <vt:lpstr>Palazzo medici riccardi</vt:lpstr>
      <vt:lpstr>Itaalia kõrgrenessanss</vt:lpstr>
      <vt:lpstr>Kõrgrenessanss arhitektuur</vt:lpstr>
      <vt:lpstr>Donato Bramante 1444-1514</vt:lpstr>
      <vt:lpstr>Tempietto –San Pietro kloostri kabel</vt:lpstr>
      <vt:lpstr>Rooma peetri kirik</vt:lpstr>
      <vt:lpstr>Rooma peetri kirik</vt:lpstr>
      <vt:lpstr>PowerPoint Presentation</vt:lpstr>
      <vt:lpstr>PowerPoint Presentation</vt:lpstr>
      <vt:lpstr>Peetri kiriku kuppel</vt:lpstr>
      <vt:lpstr>Kirikuesine väljak</vt:lpstr>
      <vt:lpstr>Rooma Peetri kiriku väljak</vt:lpstr>
      <vt:lpstr>MiChelangelo „pieta“</vt:lpstr>
      <vt:lpstr>Rooma Peetri Kirik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RENESSANSS</dc:title>
  <dc:creator>ADER</dc:creator>
  <cp:lastModifiedBy>ADER</cp:lastModifiedBy>
  <cp:revision>15</cp:revision>
  <dcterms:created xsi:type="dcterms:W3CDTF">2012-03-31T18:21:15Z</dcterms:created>
  <dcterms:modified xsi:type="dcterms:W3CDTF">2012-04-06T13:41:27Z</dcterms:modified>
</cp:coreProperties>
</file>