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8" r:id="rId5"/>
    <p:sldId id="269" r:id="rId6"/>
    <p:sldId id="259" r:id="rId7"/>
    <p:sldId id="267" r:id="rId8"/>
    <p:sldId id="260" r:id="rId9"/>
    <p:sldId id="261" r:id="rId10"/>
    <p:sldId id="270" r:id="rId11"/>
    <p:sldId id="271" r:id="rId12"/>
    <p:sldId id="272" r:id="rId13"/>
    <p:sldId id="273" r:id="rId14"/>
    <p:sldId id="262" r:id="rId15"/>
    <p:sldId id="276" r:id="rId16"/>
    <p:sldId id="277" r:id="rId17"/>
    <p:sldId id="278" r:id="rId18"/>
    <p:sldId id="275" r:id="rId19"/>
    <p:sldId id="274" r:id="rId20"/>
    <p:sldId id="263" r:id="rId21"/>
    <p:sldId id="264" r:id="rId22"/>
    <p:sldId id="279" r:id="rId23"/>
    <p:sldId id="280" r:id="rId24"/>
    <p:sldId id="282" r:id="rId25"/>
    <p:sldId id="265" r:id="rId26"/>
    <p:sldId id="281" r:id="rId27"/>
    <p:sldId id="266" r:id="rId28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 varScale="1">
        <p:scale>
          <a:sx n="104" d="100"/>
          <a:sy n="104" d="100"/>
        </p:scale>
        <p:origin x="-1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3593-C40F-4BF0-A153-36EE757037DA}" type="datetimeFigureOut">
              <a:rPr lang="et-EE" smtClean="0"/>
              <a:pPr/>
              <a:t>20.01.2012</a:t>
            </a:fld>
            <a:endParaRPr lang="et-E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2370-9973-455B-8A7B-C582A2F85D5C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3593-C40F-4BF0-A153-36EE757037DA}" type="datetimeFigureOut">
              <a:rPr lang="et-EE" smtClean="0"/>
              <a:pPr/>
              <a:t>20.01.2012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2370-9973-455B-8A7B-C582A2F85D5C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3593-C40F-4BF0-A153-36EE757037DA}" type="datetimeFigureOut">
              <a:rPr lang="et-EE" smtClean="0"/>
              <a:pPr/>
              <a:t>20.01.2012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2370-9973-455B-8A7B-C582A2F85D5C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3593-C40F-4BF0-A153-36EE757037DA}" type="datetimeFigureOut">
              <a:rPr lang="et-EE" smtClean="0"/>
              <a:pPr/>
              <a:t>20.01.2012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2370-9973-455B-8A7B-C582A2F85D5C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3593-C40F-4BF0-A153-36EE757037DA}" type="datetimeFigureOut">
              <a:rPr lang="et-EE" smtClean="0"/>
              <a:pPr/>
              <a:t>20.01.2012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2370-9973-455B-8A7B-C582A2F85D5C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3593-C40F-4BF0-A153-36EE757037DA}" type="datetimeFigureOut">
              <a:rPr lang="et-EE" smtClean="0"/>
              <a:pPr/>
              <a:t>20.01.2012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2370-9973-455B-8A7B-C582A2F85D5C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3593-C40F-4BF0-A153-36EE757037DA}" type="datetimeFigureOut">
              <a:rPr lang="et-EE" smtClean="0"/>
              <a:pPr/>
              <a:t>20.01.2012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2370-9973-455B-8A7B-C582A2F85D5C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3593-C40F-4BF0-A153-36EE757037DA}" type="datetimeFigureOut">
              <a:rPr lang="et-EE" smtClean="0"/>
              <a:pPr/>
              <a:t>20.01.2012</a:t>
            </a:fld>
            <a:endParaRPr lang="et-E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DF2370-9973-455B-8A7B-C582A2F85D5C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3593-C40F-4BF0-A153-36EE757037DA}" type="datetimeFigureOut">
              <a:rPr lang="et-EE" smtClean="0"/>
              <a:pPr/>
              <a:t>20.01.2012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2370-9973-455B-8A7B-C582A2F85D5C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3593-C40F-4BF0-A153-36EE757037DA}" type="datetimeFigureOut">
              <a:rPr lang="et-EE" smtClean="0"/>
              <a:pPr/>
              <a:t>20.01.2012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7DF2370-9973-455B-8A7B-C582A2F85D5C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EBE3593-C40F-4BF0-A153-36EE757037DA}" type="datetimeFigureOut">
              <a:rPr lang="et-EE" smtClean="0"/>
              <a:pPr/>
              <a:t>20.01.2012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2370-9973-455B-8A7B-C582A2F85D5C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EBE3593-C40F-4BF0-A153-36EE757037DA}" type="datetimeFigureOut">
              <a:rPr lang="et-EE" smtClean="0"/>
              <a:pPr/>
              <a:t>20.01.2012</a:t>
            </a:fld>
            <a:endParaRPr lang="et-E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7DF2370-9973-455B-8A7B-C582A2F85D5C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t-EE" sz="8000" b="1" dirty="0" smtClean="0"/>
              <a:t>ROMAANI KUNST</a:t>
            </a:r>
            <a:endParaRPr lang="et-EE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t-EE" sz="4800" b="1" dirty="0" smtClean="0"/>
              <a:t>ARHITEKTUUR</a:t>
            </a:r>
            <a:endParaRPr lang="et-EE" sz="4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farm3.static.flickr.com/2792/4448539412_47f48c6b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76671"/>
            <a:ext cx="3528392" cy="5313843"/>
          </a:xfrm>
          <a:prstGeom prst="rect">
            <a:avLst/>
          </a:prstGeom>
          <a:noFill/>
        </p:spPr>
      </p:pic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331640" y="5949280"/>
            <a:ext cx="6336704" cy="744488"/>
          </a:xfrm>
        </p:spPr>
        <p:txBody>
          <a:bodyPr/>
          <a:lstStyle/>
          <a:p>
            <a:r>
              <a:rPr lang="et-EE" dirty="0" smtClean="0"/>
              <a:t>Bambergi toomkirik Saksamaal</a:t>
            </a:r>
            <a:endParaRPr lang="et-E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4.bp.blogspot.com/-t1yY025OJsc/TZFruveVGOI/AAAAAAAAAeo/nvpzn4iS2xw/s1600/Leaning_tower_of_pis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8222" y="1"/>
            <a:ext cx="5056026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barryoneill.com/europe2006/pisa/church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44602"/>
            <a:ext cx="5763766" cy="4327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dirty="0" smtClean="0"/>
              <a:t>Valjala kirik</a:t>
            </a:r>
            <a:endParaRPr lang="et-EE" sz="3200" dirty="0"/>
          </a:p>
        </p:txBody>
      </p:sp>
      <p:pic>
        <p:nvPicPr>
          <p:cNvPr id="29698" name="Picture 2" descr="http://farm5.static.flickr.com/4110/5004949068_5bf8747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624" y="1587608"/>
            <a:ext cx="5583656" cy="3707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t-EE" sz="4400" dirty="0" smtClean="0"/>
              <a:t>Saksamaa- </a:t>
            </a:r>
            <a:r>
              <a:rPr lang="et-EE" sz="4400" dirty="0" smtClean="0"/>
              <a:t>Hildesheimi, Bambergi</a:t>
            </a:r>
            <a:r>
              <a:rPr lang="et-EE" sz="4400" dirty="0" smtClean="0"/>
              <a:t>, Maria Laachi </a:t>
            </a:r>
            <a:r>
              <a:rPr lang="et-EE" sz="4400" dirty="0" smtClean="0"/>
              <a:t>kirik</a:t>
            </a:r>
            <a:endParaRPr lang="et-EE" sz="4400" dirty="0" smtClean="0"/>
          </a:p>
          <a:p>
            <a:r>
              <a:rPr lang="et-EE" sz="4400" dirty="0" smtClean="0"/>
              <a:t>Itaalia- Pisa </a:t>
            </a:r>
            <a:r>
              <a:rPr lang="et-EE" sz="4400" dirty="0" smtClean="0"/>
              <a:t>Toomkirik</a:t>
            </a:r>
            <a:endParaRPr lang="et-EE" sz="4400" dirty="0" smtClean="0"/>
          </a:p>
          <a:p>
            <a:r>
              <a:rPr lang="et-EE" sz="4400" dirty="0" smtClean="0"/>
              <a:t>Prantsusmaa- Saint Sernini </a:t>
            </a:r>
            <a:r>
              <a:rPr lang="et-EE" sz="4400" dirty="0" smtClean="0"/>
              <a:t>kirik</a:t>
            </a:r>
            <a:endParaRPr lang="et-EE" sz="4400" dirty="0" smtClean="0"/>
          </a:p>
          <a:p>
            <a:r>
              <a:rPr lang="et-EE" sz="4400" dirty="0"/>
              <a:t>I</a:t>
            </a:r>
            <a:r>
              <a:rPr lang="et-EE" sz="4400" dirty="0" smtClean="0"/>
              <a:t>nglismaa- Durhami </a:t>
            </a:r>
            <a:r>
              <a:rPr lang="et-EE" sz="4400" dirty="0" smtClean="0"/>
              <a:t>katedraal</a:t>
            </a:r>
            <a:endParaRPr lang="et-EE" sz="4400" dirty="0" smtClean="0"/>
          </a:p>
          <a:p>
            <a:r>
              <a:rPr lang="et-EE" sz="4400" dirty="0" smtClean="0"/>
              <a:t>Norra- Borgundi puukirik</a:t>
            </a:r>
            <a:endParaRPr lang="et-EE" sz="4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dirty="0" smtClean="0"/>
              <a:t>Saint Sernini kirik</a:t>
            </a:r>
            <a:endParaRPr lang="et-EE" sz="3200" dirty="0"/>
          </a:p>
        </p:txBody>
      </p:sp>
      <p:pic>
        <p:nvPicPr>
          <p:cNvPr id="33794" name="Picture 2" descr="http://i.ytimg.com/vi/sdi22NGhJmE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35442"/>
            <a:ext cx="4680520" cy="3510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dirty="0" smtClean="0"/>
              <a:t>Durhami katedraal Inglismaal</a:t>
            </a:r>
            <a:endParaRPr lang="et-EE" sz="3200" dirty="0"/>
          </a:p>
        </p:txBody>
      </p:sp>
      <p:pic>
        <p:nvPicPr>
          <p:cNvPr id="34818" name="Picture 2" descr="http://www.laking.net/wp-content/uploads/2009/08/durham_cathed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3329"/>
            <a:ext cx="3915916" cy="3955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dirty="0" smtClean="0"/>
              <a:t>Durhami katedraal</a:t>
            </a:r>
            <a:endParaRPr lang="et-EE" sz="3200" dirty="0"/>
          </a:p>
        </p:txBody>
      </p:sp>
      <p:pic>
        <p:nvPicPr>
          <p:cNvPr id="35842" name="Picture 2" descr="http://blog.freetimegears.com.tw/mrsturtle/archives/durham-cathed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5591175" cy="429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dirty="0" smtClean="0"/>
              <a:t>Lundi toomkirik Rootsis</a:t>
            </a:r>
            <a:endParaRPr lang="et-EE" sz="3600" dirty="0"/>
          </a:p>
        </p:txBody>
      </p:sp>
      <p:pic>
        <p:nvPicPr>
          <p:cNvPr id="32770" name="Picture 2" descr="http://farm1.static.flickr.com/8/9962234_5d317665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06310"/>
            <a:ext cx="4968552" cy="3726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dirty="0" smtClean="0"/>
              <a:t>Borgundi puukirik</a:t>
            </a:r>
            <a:endParaRPr lang="et-EE" sz="3200" dirty="0"/>
          </a:p>
        </p:txBody>
      </p:sp>
      <p:pic>
        <p:nvPicPr>
          <p:cNvPr id="31746" name="Picture 2" descr="http://y.delfi.ee/norm/137611/7043561_y5Nb7j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600075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ROMAANI KUNST</a:t>
            </a:r>
            <a:endParaRPr lang="et-E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t-EE" sz="4400" dirty="0" smtClean="0"/>
              <a:t>10.-12.sajand</a:t>
            </a:r>
          </a:p>
          <a:p>
            <a:r>
              <a:rPr lang="et-EE" sz="4400" dirty="0" smtClean="0"/>
              <a:t>Uued rahvused- prantslased, sakslased, </a:t>
            </a:r>
            <a:r>
              <a:rPr lang="et-EE" sz="4400" dirty="0" smtClean="0"/>
              <a:t>itaallased</a:t>
            </a:r>
            <a:endParaRPr lang="et-EE" sz="4400" dirty="0" smtClean="0"/>
          </a:p>
          <a:p>
            <a:r>
              <a:rPr lang="et-EE" sz="4400" dirty="0" smtClean="0"/>
              <a:t>Ristiusu kirik koos Rooma </a:t>
            </a:r>
            <a:r>
              <a:rPr lang="et-EE" sz="4400" dirty="0" smtClean="0"/>
              <a:t>paavstiga</a:t>
            </a:r>
            <a:endParaRPr lang="et-EE" sz="4400" dirty="0" smtClean="0"/>
          </a:p>
          <a:p>
            <a:r>
              <a:rPr lang="et-EE" sz="4400" dirty="0" smtClean="0"/>
              <a:t>Sakraalarhitektuur </a:t>
            </a:r>
            <a:endParaRPr lang="et-EE" sz="4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ROMAANI SKULPTUUR</a:t>
            </a:r>
            <a:endParaRPr lang="et-E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4400" dirty="0" smtClean="0"/>
              <a:t>Kirikute fassaadidel, portaalidel, </a:t>
            </a:r>
            <a:r>
              <a:rPr lang="et-EE" sz="4400" dirty="0" smtClean="0"/>
              <a:t>kapiteelidel </a:t>
            </a:r>
            <a:endParaRPr lang="et-EE" sz="4400" dirty="0" smtClean="0"/>
          </a:p>
          <a:p>
            <a:r>
              <a:rPr lang="et-EE" sz="4400" dirty="0" smtClean="0"/>
              <a:t>Vaeste </a:t>
            </a:r>
            <a:r>
              <a:rPr lang="et-EE" sz="4400" dirty="0" smtClean="0"/>
              <a:t>piibel</a:t>
            </a:r>
            <a:endParaRPr lang="et-EE" sz="4400" dirty="0" smtClean="0"/>
          </a:p>
          <a:p>
            <a:r>
              <a:rPr lang="et-EE" sz="4400" dirty="0" smtClean="0"/>
              <a:t>Domineeris </a:t>
            </a:r>
            <a:r>
              <a:rPr lang="et-EE" sz="4400" dirty="0" smtClean="0"/>
              <a:t>reljeef</a:t>
            </a:r>
            <a:endParaRPr lang="et-EE" sz="4400" dirty="0" smtClean="0"/>
          </a:p>
          <a:p>
            <a:r>
              <a:rPr lang="et-EE" sz="4400" dirty="0" smtClean="0"/>
              <a:t>Pronks, kivi, puu</a:t>
            </a:r>
            <a:endParaRPr lang="et-EE" sz="4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Kujutati</a:t>
            </a:r>
            <a:endParaRPr lang="et-E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t-EE" sz="4400" dirty="0" smtClean="0"/>
              <a:t>Ähvardavaid süzeesid (põrgu</a:t>
            </a:r>
            <a:r>
              <a:rPr lang="et-EE" sz="4400" dirty="0" smtClean="0"/>
              <a:t>)</a:t>
            </a:r>
            <a:endParaRPr lang="et-EE" sz="4400" dirty="0" smtClean="0"/>
          </a:p>
          <a:p>
            <a:r>
              <a:rPr lang="et-EE" sz="4400" dirty="0" smtClean="0"/>
              <a:t>Imesid (Viimne kohtupäev</a:t>
            </a:r>
            <a:r>
              <a:rPr lang="et-EE" sz="4400" dirty="0" smtClean="0"/>
              <a:t>)</a:t>
            </a:r>
            <a:endParaRPr lang="et-EE" sz="4400" dirty="0" smtClean="0"/>
          </a:p>
          <a:p>
            <a:r>
              <a:rPr lang="et-EE" sz="4400" dirty="0" smtClean="0"/>
              <a:t>Tinglikuid, sümboolseid </a:t>
            </a:r>
            <a:r>
              <a:rPr lang="et-EE" sz="4400" dirty="0" smtClean="0"/>
              <a:t>kujutisi</a:t>
            </a:r>
            <a:endParaRPr lang="et-EE" sz="4400" dirty="0" smtClean="0"/>
          </a:p>
          <a:p>
            <a:r>
              <a:rPr lang="et-EE" sz="4400" dirty="0" smtClean="0"/>
              <a:t>Inimfiguure </a:t>
            </a:r>
            <a:r>
              <a:rPr lang="et-EE" sz="4400" dirty="0" smtClean="0"/>
              <a:t>moonutati</a:t>
            </a:r>
            <a:endParaRPr lang="et-EE" sz="4400" dirty="0" smtClean="0"/>
          </a:p>
          <a:p>
            <a:r>
              <a:rPr lang="et-EE" sz="4400" dirty="0" smtClean="0"/>
              <a:t>Ristiusu tegelasi koos sümbolga </a:t>
            </a:r>
          </a:p>
          <a:p>
            <a:r>
              <a:rPr lang="et-EE" sz="4400" dirty="0" smtClean="0"/>
              <a:t>Abstraktset ornamentikat</a:t>
            </a:r>
            <a:endParaRPr lang="et-EE" sz="4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planetware.com/i/photo/durham-cathedral-durham-gb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00808"/>
            <a:ext cx="4873282" cy="3167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dirty="0" smtClean="0"/>
              <a:t>Durhami katedraali portaali koputi</a:t>
            </a:r>
            <a:endParaRPr lang="et-EE" sz="3200" dirty="0"/>
          </a:p>
        </p:txBody>
      </p:sp>
      <p:pic>
        <p:nvPicPr>
          <p:cNvPr id="37890" name="Picture 2" descr="http://www.freefoto.com/images/1008/06/1008_06_11---Sanctuary-Knocker--Durham-Cathedral_web.jpg?&amp;k=Sanctuary+Knocker%2C+Durham+Cathed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72816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dirty="0" smtClean="0"/>
              <a:t>Pisa </a:t>
            </a:r>
            <a:r>
              <a:rPr lang="et-EE" sz="3200" dirty="0" smtClean="0"/>
              <a:t>kiriku reljeef</a:t>
            </a:r>
            <a:endParaRPr lang="et-EE" sz="3200" dirty="0"/>
          </a:p>
        </p:txBody>
      </p:sp>
      <p:pic>
        <p:nvPicPr>
          <p:cNvPr id="39938" name="Picture 2" descr="http://chnm.gmu.edu/courses/ffolliott/arth340/imagebank/1pis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083331" cy="5374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MAALIKUNST</a:t>
            </a:r>
            <a:endParaRPr lang="et-E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4400" dirty="0" smtClean="0"/>
              <a:t>Seinamaalid- </a:t>
            </a:r>
            <a:r>
              <a:rPr lang="et-EE" sz="4400" dirty="0" smtClean="0"/>
              <a:t>fantaasiarohked</a:t>
            </a:r>
            <a:endParaRPr lang="et-EE" sz="4400" dirty="0" smtClean="0"/>
          </a:p>
          <a:p>
            <a:r>
              <a:rPr lang="et-EE" sz="4400" dirty="0" smtClean="0"/>
              <a:t>Miniatuurmaalid- </a:t>
            </a:r>
            <a:r>
              <a:rPr lang="et-EE" sz="4400" dirty="0" smtClean="0"/>
              <a:t>dekoratiivsed</a:t>
            </a:r>
            <a:endParaRPr lang="et-EE" sz="4400" dirty="0" smtClean="0"/>
          </a:p>
          <a:p>
            <a:r>
              <a:rPr lang="et-EE" sz="4400" dirty="0" smtClean="0"/>
              <a:t>Raamatu kirjutamine- elu </a:t>
            </a:r>
            <a:r>
              <a:rPr lang="et-EE" sz="4400" dirty="0" smtClean="0"/>
              <a:t>töö</a:t>
            </a:r>
            <a:endParaRPr lang="et-EE" sz="4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dirty="0" smtClean="0"/>
              <a:t>Pisa kiriku lagi</a:t>
            </a:r>
            <a:endParaRPr lang="et-EE" sz="3200" dirty="0"/>
          </a:p>
        </p:txBody>
      </p:sp>
      <p:pic>
        <p:nvPicPr>
          <p:cNvPr id="38914" name="Picture 2" descr="http://farm2.static.flickr.com/1180/1209228430_4557482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7081" y="1556792"/>
            <a:ext cx="5411223" cy="3603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ROMAANI KUNST</a:t>
            </a:r>
            <a:endParaRPr lang="et-E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4400" dirty="0" smtClean="0"/>
              <a:t>Romaani kunstile baseerub kogu keskaja </a:t>
            </a:r>
            <a:r>
              <a:rPr lang="et-EE" sz="4400" dirty="0" smtClean="0"/>
              <a:t>kunstilooming</a:t>
            </a:r>
            <a:endParaRPr lang="et-EE" sz="4400" dirty="0" smtClean="0"/>
          </a:p>
          <a:p>
            <a:r>
              <a:rPr lang="et-EE" sz="4400" dirty="0" smtClean="0"/>
              <a:t>Lihtne ja </a:t>
            </a:r>
            <a:r>
              <a:rPr lang="et-EE" sz="4400" dirty="0" smtClean="0"/>
              <a:t>loogiline</a:t>
            </a:r>
            <a:endParaRPr lang="et-EE" sz="4400" dirty="0" smtClean="0"/>
          </a:p>
          <a:p>
            <a:r>
              <a:rPr lang="et-EE" sz="4400" dirty="0" smtClean="0"/>
              <a:t>Ebareaalne</a:t>
            </a:r>
            <a:endParaRPr lang="et-EE" sz="4400" dirty="0" smtClean="0"/>
          </a:p>
          <a:p>
            <a:r>
              <a:rPr lang="et-EE" sz="4400" dirty="0"/>
              <a:t>M</a:t>
            </a:r>
            <a:r>
              <a:rPr lang="et-EE" sz="4400" dirty="0" smtClean="0"/>
              <a:t>onumentaalne </a:t>
            </a:r>
            <a:endParaRPr lang="et-EE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BASIILIKAD</a:t>
            </a:r>
            <a:endParaRPr lang="et-E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4000" dirty="0" smtClean="0"/>
              <a:t>Koor, </a:t>
            </a:r>
            <a:r>
              <a:rPr lang="et-EE" sz="4000" dirty="0" smtClean="0"/>
              <a:t>apsiid</a:t>
            </a:r>
            <a:endParaRPr lang="et-EE" sz="4000" dirty="0" smtClean="0"/>
          </a:p>
          <a:p>
            <a:r>
              <a:rPr lang="et-EE" sz="4000" dirty="0" smtClean="0"/>
              <a:t>Kabel, </a:t>
            </a:r>
            <a:r>
              <a:rPr lang="et-EE" sz="4000" dirty="0" smtClean="0"/>
              <a:t>krüpt</a:t>
            </a:r>
            <a:endParaRPr lang="et-EE" sz="4000" dirty="0" smtClean="0"/>
          </a:p>
          <a:p>
            <a:r>
              <a:rPr lang="et-EE" sz="4000" dirty="0" smtClean="0"/>
              <a:t>Kooriümbriskäik</a:t>
            </a:r>
            <a:endParaRPr lang="et-EE" sz="4000" dirty="0" smtClean="0"/>
          </a:p>
          <a:p>
            <a:r>
              <a:rPr lang="et-EE" sz="4000" dirty="0" smtClean="0"/>
              <a:t>Kabelipärg</a:t>
            </a:r>
            <a:endParaRPr lang="et-EE" sz="4000" dirty="0" smtClean="0"/>
          </a:p>
          <a:p>
            <a:r>
              <a:rPr lang="et-EE" sz="4000" dirty="0" smtClean="0"/>
              <a:t>Pühakud, reliikviad</a:t>
            </a:r>
            <a:endParaRPr lang="et-EE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miksike.ee/documents/main/elehed/6klass/7rooma/images/basiili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20688"/>
            <a:ext cx="5379431" cy="4651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paideyg.ee/kunstiajalugu/kunstilugu/romaani/arh_yld/pilt/basiilika_pla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451" y="496053"/>
            <a:ext cx="4161733" cy="5599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KIRIKUD</a:t>
            </a:r>
            <a:endParaRPr lang="et-E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4000" dirty="0" smtClean="0"/>
              <a:t>Tornidega </a:t>
            </a:r>
            <a:r>
              <a:rPr lang="et-EE" sz="4000" dirty="0" smtClean="0"/>
              <a:t>kirikuhoone</a:t>
            </a:r>
            <a:endParaRPr lang="et-EE" sz="4000" dirty="0" smtClean="0"/>
          </a:p>
          <a:p>
            <a:r>
              <a:rPr lang="et-EE" sz="4000" dirty="0" smtClean="0"/>
              <a:t>Basiilikad</a:t>
            </a:r>
            <a:endParaRPr lang="et-EE" sz="4000" dirty="0" smtClean="0"/>
          </a:p>
          <a:p>
            <a:r>
              <a:rPr lang="et-EE" sz="4000" dirty="0" smtClean="0"/>
              <a:t>Ühelöövilised </a:t>
            </a:r>
            <a:r>
              <a:rPr lang="et-EE" sz="4000" dirty="0" smtClean="0"/>
              <a:t>kirikud</a:t>
            </a:r>
            <a:endParaRPr lang="et-EE" sz="4000" dirty="0" smtClean="0"/>
          </a:p>
          <a:p>
            <a:r>
              <a:rPr lang="et-EE" sz="4000" dirty="0" smtClean="0"/>
              <a:t>Kodakirikud- kolmelöövilised, valgmik puudus</a:t>
            </a:r>
            <a:endParaRPr lang="et-EE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lvag.edu.ee/~saue/kunst/marialaach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40768"/>
            <a:ext cx="4800600" cy="3600450"/>
          </a:xfrm>
          <a:prstGeom prst="rect">
            <a:avLst/>
          </a:prstGeom>
          <a:noFill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03648" y="4941168"/>
            <a:ext cx="6368752" cy="697632"/>
          </a:xfrm>
        </p:spPr>
        <p:txBody>
          <a:bodyPr>
            <a:normAutofit/>
          </a:bodyPr>
          <a:lstStyle/>
          <a:p>
            <a:r>
              <a:rPr lang="et-EE" sz="2800" dirty="0" smtClean="0"/>
              <a:t>Maria Laachi kirik</a:t>
            </a:r>
            <a:endParaRPr lang="et-EE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ROMAANI KIRIKUD OLID</a:t>
            </a:r>
            <a:endParaRPr lang="et-E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Massiivsed</a:t>
            </a:r>
            <a:endParaRPr lang="et-EE" dirty="0" smtClean="0"/>
          </a:p>
          <a:p>
            <a:r>
              <a:rPr lang="et-EE" dirty="0" smtClean="0"/>
              <a:t>Paksude </a:t>
            </a:r>
            <a:r>
              <a:rPr lang="et-EE" dirty="0" smtClean="0"/>
              <a:t>kiviseintega</a:t>
            </a:r>
            <a:endParaRPr lang="et-EE" dirty="0" smtClean="0"/>
          </a:p>
          <a:p>
            <a:r>
              <a:rPr lang="et-EE" dirty="0" smtClean="0"/>
              <a:t>Raskete </a:t>
            </a:r>
            <a:r>
              <a:rPr lang="et-EE" dirty="0" smtClean="0"/>
              <a:t>silindervõlvidega</a:t>
            </a:r>
            <a:endParaRPr lang="et-EE" dirty="0" smtClean="0"/>
          </a:p>
          <a:p>
            <a:r>
              <a:rPr lang="et-EE" dirty="0" smtClean="0"/>
              <a:t>Tugevate sammastega, </a:t>
            </a:r>
            <a:r>
              <a:rPr lang="et-EE" dirty="0" smtClean="0"/>
              <a:t>piilarid</a:t>
            </a:r>
            <a:endParaRPr lang="et-EE" dirty="0" smtClean="0"/>
          </a:p>
          <a:p>
            <a:r>
              <a:rPr lang="et-EE" dirty="0" smtClean="0"/>
              <a:t>Väikeste akendega- </a:t>
            </a:r>
            <a:r>
              <a:rPr lang="et-EE" dirty="0" smtClean="0"/>
              <a:t>hämarad</a:t>
            </a:r>
            <a:endParaRPr lang="et-EE" dirty="0" smtClean="0"/>
          </a:p>
          <a:p>
            <a:r>
              <a:rPr lang="et-EE" dirty="0" smtClean="0"/>
              <a:t>Kääbusgaleriidega</a:t>
            </a:r>
            <a:r>
              <a:rPr lang="et-EE" dirty="0" smtClean="0"/>
              <a:t>,</a:t>
            </a:r>
            <a:endParaRPr lang="et-EE" dirty="0" smtClean="0"/>
          </a:p>
          <a:p>
            <a:r>
              <a:rPr lang="et-EE" dirty="0" smtClean="0"/>
              <a:t>Algselt võlvimata, </a:t>
            </a:r>
            <a:r>
              <a:rPr lang="et-EE" dirty="0" smtClean="0"/>
              <a:t>lameda </a:t>
            </a:r>
            <a:r>
              <a:rPr lang="et-EE" dirty="0" smtClean="0"/>
              <a:t>puulaega </a:t>
            </a:r>
          </a:p>
          <a:p>
            <a:endParaRPr lang="et-E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4400" dirty="0" smtClean="0"/>
              <a:t>Silindervõlv- </a:t>
            </a:r>
            <a:r>
              <a:rPr lang="et-EE" sz="4400" dirty="0" smtClean="0"/>
              <a:t>raske</a:t>
            </a:r>
            <a:endParaRPr lang="et-EE" sz="4400" dirty="0" smtClean="0"/>
          </a:p>
          <a:p>
            <a:r>
              <a:rPr lang="et-EE" sz="4400" dirty="0" smtClean="0"/>
              <a:t>Ristvõlv- kahe silindervõlvi lõikumine, laiemate löövide katteks</a:t>
            </a:r>
            <a:endParaRPr lang="et-EE" sz="4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116</TotalTime>
  <Words>190</Words>
  <Application>Microsoft Office PowerPoint</Application>
  <PresentationFormat>On-screen Show (4:3)</PresentationFormat>
  <Paragraphs>65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Technic</vt:lpstr>
      <vt:lpstr>ROMAANI KUNST</vt:lpstr>
      <vt:lpstr>ROMAANI KUNST</vt:lpstr>
      <vt:lpstr>BASIILIKAD</vt:lpstr>
      <vt:lpstr>PowerPoint Presentation</vt:lpstr>
      <vt:lpstr>PowerPoint Presentation</vt:lpstr>
      <vt:lpstr>KIRIKUD</vt:lpstr>
      <vt:lpstr>PowerPoint Presentation</vt:lpstr>
      <vt:lpstr>ROMAANI KIRIKUD OLID</vt:lpstr>
      <vt:lpstr>PowerPoint Presentation</vt:lpstr>
      <vt:lpstr>PowerPoint Presentation</vt:lpstr>
      <vt:lpstr>PowerPoint Presentation</vt:lpstr>
      <vt:lpstr>PowerPoint Presentation</vt:lpstr>
      <vt:lpstr>Valjala kirik</vt:lpstr>
      <vt:lpstr>PowerPoint Presentation</vt:lpstr>
      <vt:lpstr>Saint Sernini kirik</vt:lpstr>
      <vt:lpstr>Durhami katedraal Inglismaal</vt:lpstr>
      <vt:lpstr>Durhami katedraal</vt:lpstr>
      <vt:lpstr>Lundi toomkirik Rootsis</vt:lpstr>
      <vt:lpstr>Borgundi puukirik</vt:lpstr>
      <vt:lpstr>ROMAANI SKULPTUUR</vt:lpstr>
      <vt:lpstr>Kujutati</vt:lpstr>
      <vt:lpstr>PowerPoint Presentation</vt:lpstr>
      <vt:lpstr>Durhami katedraali portaali koputi</vt:lpstr>
      <vt:lpstr>Pisa kiriku reljeef</vt:lpstr>
      <vt:lpstr>MAALIKUNST</vt:lpstr>
      <vt:lpstr>Pisa kiriku lagi</vt:lpstr>
      <vt:lpstr>ROMAANI KUNST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ROMAANI KUNST</dc:title>
  <dc:creator>Lancer GLXi</dc:creator>
  <cp:lastModifiedBy>ADER</cp:lastModifiedBy>
  <cp:revision>14</cp:revision>
  <dcterms:created xsi:type="dcterms:W3CDTF">2011-04-02T09:25:37Z</dcterms:created>
  <dcterms:modified xsi:type="dcterms:W3CDTF">2012-01-20T17:39:37Z</dcterms:modified>
</cp:coreProperties>
</file>